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4"/>
  </p:sldMasterIdLst>
  <p:notesMasterIdLst>
    <p:notesMasterId r:id="rId14"/>
  </p:notesMasterIdLst>
  <p:sldIdLst>
    <p:sldId id="290" r:id="rId5"/>
    <p:sldId id="256" r:id="rId6"/>
    <p:sldId id="257" r:id="rId7"/>
    <p:sldId id="291" r:id="rId8"/>
    <p:sldId id="267" r:id="rId9"/>
    <p:sldId id="269" r:id="rId10"/>
    <p:sldId id="268" r:id="rId11"/>
    <p:sldId id="260" r:id="rId12"/>
    <p:sldId id="732" r:id="rId13"/>
  </p:sldIdLst>
  <p:sldSz cx="12192000" cy="6858000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3CF662-8510-4768-88DD-093A2A42F8B2}" v="5" dt="2024-10-08T14:59:43.2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84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aron Moises Omana Rojas" userId="2eb6837c-fc4c-44cb-a38b-da97fdd799d1" providerId="ADAL" clId="{41C6A66C-942D-4546-9C53-8D09D3EBC4C3}"/>
    <pc:docChg chg="modSld">
      <pc:chgData name="Aaron Moises Omana Rojas" userId="2eb6837c-fc4c-44cb-a38b-da97fdd799d1" providerId="ADAL" clId="{41C6A66C-942D-4546-9C53-8D09D3EBC4C3}" dt="2024-10-08T20:49:16.834" v="30" actId="20577"/>
      <pc:docMkLst>
        <pc:docMk/>
      </pc:docMkLst>
      <pc:sldChg chg="modSp mod">
        <pc:chgData name="Aaron Moises Omana Rojas" userId="2eb6837c-fc4c-44cb-a38b-da97fdd799d1" providerId="ADAL" clId="{41C6A66C-942D-4546-9C53-8D09D3EBC4C3}" dt="2024-10-08T20:49:16.834" v="30" actId="20577"/>
        <pc:sldMkLst>
          <pc:docMk/>
          <pc:sldMk cId="422822014" sldId="260"/>
        </pc:sldMkLst>
        <pc:spChg chg="mod">
          <ac:chgData name="Aaron Moises Omana Rojas" userId="2eb6837c-fc4c-44cb-a38b-da97fdd799d1" providerId="ADAL" clId="{41C6A66C-942D-4546-9C53-8D09D3EBC4C3}" dt="2024-10-08T20:49:16.834" v="30" actId="20577"/>
          <ac:spMkLst>
            <pc:docMk/>
            <pc:sldMk cId="422822014" sldId="260"/>
            <ac:spMk id="6" creationId="{E846B749-D13E-4769-96ED-E1751C8C2A45}"/>
          </ac:spMkLst>
        </pc:spChg>
      </pc:sldChg>
    </pc:docChg>
  </pc:docChgLst>
  <pc:docChgLst>
    <pc:chgData name="Aaron Moises Omana Rojas" userId="2eb6837c-fc4c-44cb-a38b-da97fdd799d1" providerId="ADAL" clId="{EA3CF662-8510-4768-88DD-093A2A42F8B2}"/>
    <pc:docChg chg="undo custSel modSld">
      <pc:chgData name="Aaron Moises Omana Rojas" userId="2eb6837c-fc4c-44cb-a38b-da97fdd799d1" providerId="ADAL" clId="{EA3CF662-8510-4768-88DD-093A2A42F8B2}" dt="2024-10-08T16:58:09.958" v="490" actId="20577"/>
      <pc:docMkLst>
        <pc:docMk/>
      </pc:docMkLst>
      <pc:sldChg chg="addSp delSp modSp mod">
        <pc:chgData name="Aaron Moises Omana Rojas" userId="2eb6837c-fc4c-44cb-a38b-da97fdd799d1" providerId="ADAL" clId="{EA3CF662-8510-4768-88DD-093A2A42F8B2}" dt="2024-10-08T15:42:18.337" v="343" actId="20577"/>
        <pc:sldMkLst>
          <pc:docMk/>
          <pc:sldMk cId="4075627817" sldId="257"/>
        </pc:sldMkLst>
        <pc:spChg chg="mod">
          <ac:chgData name="Aaron Moises Omana Rojas" userId="2eb6837c-fc4c-44cb-a38b-da97fdd799d1" providerId="ADAL" clId="{EA3CF662-8510-4768-88DD-093A2A42F8B2}" dt="2024-10-08T15:42:18.337" v="343" actId="20577"/>
          <ac:spMkLst>
            <pc:docMk/>
            <pc:sldMk cId="4075627817" sldId="257"/>
            <ac:spMk id="5" creationId="{F3BE9A6E-2010-4908-9F72-2EF89747FE3E}"/>
          </ac:spMkLst>
        </pc:spChg>
        <pc:graphicFrameChg chg="add mod">
          <ac:chgData name="Aaron Moises Omana Rojas" userId="2eb6837c-fc4c-44cb-a38b-da97fdd799d1" providerId="ADAL" clId="{EA3CF662-8510-4768-88DD-093A2A42F8B2}" dt="2024-10-08T14:59:48.422" v="134" actId="1076"/>
          <ac:graphicFrameMkLst>
            <pc:docMk/>
            <pc:sldMk cId="4075627817" sldId="257"/>
            <ac:graphicFrameMk id="3" creationId="{2FF32D61-FF1B-458F-BFFC-B86F405A3733}"/>
          </ac:graphicFrameMkLst>
        </pc:graphicFrameChg>
        <pc:graphicFrameChg chg="del">
          <ac:chgData name="Aaron Moises Omana Rojas" userId="2eb6837c-fc4c-44cb-a38b-da97fdd799d1" providerId="ADAL" clId="{EA3CF662-8510-4768-88DD-093A2A42F8B2}" dt="2024-10-08T14:59:42.713" v="132" actId="478"/>
          <ac:graphicFrameMkLst>
            <pc:docMk/>
            <pc:sldMk cId="4075627817" sldId="257"/>
            <ac:graphicFrameMk id="6" creationId="{573FE051-D964-4C88-A067-588CEE6EA617}"/>
          </ac:graphicFrameMkLst>
        </pc:graphicFrameChg>
      </pc:sldChg>
      <pc:sldChg chg="modSp mod">
        <pc:chgData name="Aaron Moises Omana Rojas" userId="2eb6837c-fc4c-44cb-a38b-da97fdd799d1" providerId="ADAL" clId="{EA3CF662-8510-4768-88DD-093A2A42F8B2}" dt="2024-10-08T16:58:09.958" v="490" actId="20577"/>
        <pc:sldMkLst>
          <pc:docMk/>
          <pc:sldMk cId="422822014" sldId="260"/>
        </pc:sldMkLst>
        <pc:spChg chg="mod">
          <ac:chgData name="Aaron Moises Omana Rojas" userId="2eb6837c-fc4c-44cb-a38b-da97fdd799d1" providerId="ADAL" clId="{EA3CF662-8510-4768-88DD-093A2A42F8B2}" dt="2024-10-08T16:58:09.958" v="490" actId="20577"/>
          <ac:spMkLst>
            <pc:docMk/>
            <pc:sldMk cId="422822014" sldId="260"/>
            <ac:spMk id="6" creationId="{E846B749-D13E-4769-96ED-E1751C8C2A45}"/>
          </ac:spMkLst>
        </pc:spChg>
      </pc:sldChg>
      <pc:sldChg chg="addSp delSp modSp mod">
        <pc:chgData name="Aaron Moises Omana Rojas" userId="2eb6837c-fc4c-44cb-a38b-da97fdd799d1" providerId="ADAL" clId="{EA3CF662-8510-4768-88DD-093A2A42F8B2}" dt="2024-10-08T16:39:58.482" v="420" actId="20577"/>
        <pc:sldMkLst>
          <pc:docMk/>
          <pc:sldMk cId="3322932093" sldId="267"/>
        </pc:sldMkLst>
        <pc:spChg chg="mod">
          <ac:chgData name="Aaron Moises Omana Rojas" userId="2eb6837c-fc4c-44cb-a38b-da97fdd799d1" providerId="ADAL" clId="{EA3CF662-8510-4768-88DD-093A2A42F8B2}" dt="2024-10-08T14:50:12.392" v="120" actId="207"/>
          <ac:spMkLst>
            <pc:docMk/>
            <pc:sldMk cId="3322932093" sldId="267"/>
            <ac:spMk id="2" creationId="{58B325F9-0A42-48C5-8055-0A923D12F415}"/>
          </ac:spMkLst>
        </pc:spChg>
        <pc:spChg chg="mod">
          <ac:chgData name="Aaron Moises Omana Rojas" userId="2eb6837c-fc4c-44cb-a38b-da97fdd799d1" providerId="ADAL" clId="{EA3CF662-8510-4768-88DD-093A2A42F8B2}" dt="2024-10-08T16:39:58.482" v="420" actId="20577"/>
          <ac:spMkLst>
            <pc:docMk/>
            <pc:sldMk cId="3322932093" sldId="267"/>
            <ac:spMk id="3" creationId="{32FE0DD7-EE4F-434C-AC00-4D75A316553D}"/>
          </ac:spMkLst>
        </pc:spChg>
        <pc:spChg chg="mod">
          <ac:chgData name="Aaron Moises Omana Rojas" userId="2eb6837c-fc4c-44cb-a38b-da97fdd799d1" providerId="ADAL" clId="{EA3CF662-8510-4768-88DD-093A2A42F8B2}" dt="2024-10-07T21:20:29.890" v="4"/>
          <ac:spMkLst>
            <pc:docMk/>
            <pc:sldMk cId="3322932093" sldId="267"/>
            <ac:spMk id="18" creationId="{2480A089-A4D2-42A1-B025-800FDFCBE768}"/>
          </ac:spMkLst>
        </pc:spChg>
        <pc:picChg chg="del mod">
          <ac:chgData name="Aaron Moises Omana Rojas" userId="2eb6837c-fc4c-44cb-a38b-da97fdd799d1" providerId="ADAL" clId="{EA3CF662-8510-4768-88DD-093A2A42F8B2}" dt="2024-10-08T14:31:11.019" v="20" actId="478"/>
          <ac:picMkLst>
            <pc:docMk/>
            <pc:sldMk cId="3322932093" sldId="267"/>
            <ac:picMk id="11" creationId="{19ABAC06-CDF6-1F1D-7BDD-4E2374EA3A8A}"/>
          </ac:picMkLst>
        </pc:picChg>
        <pc:picChg chg="add mod ord">
          <ac:chgData name="Aaron Moises Omana Rojas" userId="2eb6837c-fc4c-44cb-a38b-da97fdd799d1" providerId="ADAL" clId="{EA3CF662-8510-4768-88DD-093A2A42F8B2}" dt="2024-10-08T14:33:14.846" v="54" actId="1076"/>
          <ac:picMkLst>
            <pc:docMk/>
            <pc:sldMk cId="3322932093" sldId="267"/>
            <ac:picMk id="12" creationId="{27D2A163-1736-81BD-8513-C619C1BA87FD}"/>
          </ac:picMkLst>
        </pc:picChg>
        <pc:picChg chg="del mod">
          <ac:chgData name="Aaron Moises Omana Rojas" userId="2eb6837c-fc4c-44cb-a38b-da97fdd799d1" providerId="ADAL" clId="{EA3CF662-8510-4768-88DD-093A2A42F8B2}" dt="2024-10-08T14:31:11.019" v="20" actId="478"/>
          <ac:picMkLst>
            <pc:docMk/>
            <pc:sldMk cId="3322932093" sldId="267"/>
            <ac:picMk id="13" creationId="{2F479DA8-BE80-D9A9-AA53-984A8972F3BA}"/>
          </ac:picMkLst>
        </pc:picChg>
        <pc:picChg chg="add mod ord">
          <ac:chgData name="Aaron Moises Omana Rojas" userId="2eb6837c-fc4c-44cb-a38b-da97fdd799d1" providerId="ADAL" clId="{EA3CF662-8510-4768-88DD-093A2A42F8B2}" dt="2024-10-08T14:33:23.542" v="56" actId="1076"/>
          <ac:picMkLst>
            <pc:docMk/>
            <pc:sldMk cId="3322932093" sldId="267"/>
            <ac:picMk id="15" creationId="{64D165B4-D7AF-8787-1068-B68C6AE1A372}"/>
          </ac:picMkLst>
        </pc:picChg>
      </pc:sldChg>
      <pc:sldChg chg="addSp delSp modSp mod">
        <pc:chgData name="Aaron Moises Omana Rojas" userId="2eb6837c-fc4c-44cb-a38b-da97fdd799d1" providerId="ADAL" clId="{EA3CF662-8510-4768-88DD-093A2A42F8B2}" dt="2024-10-08T14:50:47.987" v="131" actId="6549"/>
        <pc:sldMkLst>
          <pc:docMk/>
          <pc:sldMk cId="3249565654" sldId="268"/>
        </pc:sldMkLst>
        <pc:spChg chg="mod">
          <ac:chgData name="Aaron Moises Omana Rojas" userId="2eb6837c-fc4c-44cb-a38b-da97fdd799d1" providerId="ADAL" clId="{EA3CF662-8510-4768-88DD-093A2A42F8B2}" dt="2024-10-08T14:50:47.987" v="131" actId="6549"/>
          <ac:spMkLst>
            <pc:docMk/>
            <pc:sldMk cId="3249565654" sldId="268"/>
            <ac:spMk id="3" creationId="{EE3A20C0-3B64-46A9-BAF9-353B92244F94}"/>
          </ac:spMkLst>
        </pc:spChg>
        <pc:spChg chg="mod">
          <ac:chgData name="Aaron Moises Omana Rojas" userId="2eb6837c-fc4c-44cb-a38b-da97fdd799d1" providerId="ADAL" clId="{EA3CF662-8510-4768-88DD-093A2A42F8B2}" dt="2024-10-07T21:20:56.884" v="13" actId="20577"/>
          <ac:spMkLst>
            <pc:docMk/>
            <pc:sldMk cId="3249565654" sldId="268"/>
            <ac:spMk id="18" creationId="{2480A089-A4D2-42A1-B025-800FDFCBE768}"/>
          </ac:spMkLst>
        </pc:spChg>
        <pc:picChg chg="del">
          <ac:chgData name="Aaron Moises Omana Rojas" userId="2eb6837c-fc4c-44cb-a38b-da97fdd799d1" providerId="ADAL" clId="{EA3CF662-8510-4768-88DD-093A2A42F8B2}" dt="2024-10-08T14:31:17.732" v="22" actId="478"/>
          <ac:picMkLst>
            <pc:docMk/>
            <pc:sldMk cId="3249565654" sldId="268"/>
            <ac:picMk id="10" creationId="{F9BB71A3-7943-EDFF-71E7-4C8431E66CB7}"/>
          </ac:picMkLst>
        </pc:picChg>
        <pc:picChg chg="add mod ord">
          <ac:chgData name="Aaron Moises Omana Rojas" userId="2eb6837c-fc4c-44cb-a38b-da97fdd799d1" providerId="ADAL" clId="{EA3CF662-8510-4768-88DD-093A2A42F8B2}" dt="2024-10-08T14:37:15.812" v="75" actId="167"/>
          <ac:picMkLst>
            <pc:docMk/>
            <pc:sldMk cId="3249565654" sldId="268"/>
            <ac:picMk id="11" creationId="{C9304F48-D5B7-7A24-7028-79773A4566F3}"/>
          </ac:picMkLst>
        </pc:picChg>
        <pc:picChg chg="del">
          <ac:chgData name="Aaron Moises Omana Rojas" userId="2eb6837c-fc4c-44cb-a38b-da97fdd799d1" providerId="ADAL" clId="{EA3CF662-8510-4768-88DD-093A2A42F8B2}" dt="2024-10-08T14:31:17.732" v="22" actId="478"/>
          <ac:picMkLst>
            <pc:docMk/>
            <pc:sldMk cId="3249565654" sldId="268"/>
            <ac:picMk id="12" creationId="{F4E30682-C7E6-19DB-38B2-C7AB4F8D17DB}"/>
          </ac:picMkLst>
        </pc:picChg>
        <pc:picChg chg="add mod ord">
          <ac:chgData name="Aaron Moises Omana Rojas" userId="2eb6837c-fc4c-44cb-a38b-da97fdd799d1" providerId="ADAL" clId="{EA3CF662-8510-4768-88DD-093A2A42F8B2}" dt="2024-10-08T14:37:15.812" v="75" actId="167"/>
          <ac:picMkLst>
            <pc:docMk/>
            <pc:sldMk cId="3249565654" sldId="268"/>
            <ac:picMk id="14" creationId="{BBE1124C-3794-493C-F0A2-3EEB2574F7E7}"/>
          </ac:picMkLst>
        </pc:picChg>
      </pc:sldChg>
      <pc:sldChg chg="addSp delSp modSp mod">
        <pc:chgData name="Aaron Moises Omana Rojas" userId="2eb6837c-fc4c-44cb-a38b-da97fdd799d1" providerId="ADAL" clId="{EA3CF662-8510-4768-88DD-093A2A42F8B2}" dt="2024-10-08T14:35:39.361" v="69" actId="1076"/>
        <pc:sldMkLst>
          <pc:docMk/>
          <pc:sldMk cId="74929936" sldId="269"/>
        </pc:sldMkLst>
        <pc:spChg chg="mod">
          <ac:chgData name="Aaron Moises Omana Rojas" userId="2eb6837c-fc4c-44cb-a38b-da97fdd799d1" providerId="ADAL" clId="{EA3CF662-8510-4768-88DD-093A2A42F8B2}" dt="2024-10-07T21:20:39.068" v="5"/>
          <ac:spMkLst>
            <pc:docMk/>
            <pc:sldMk cId="74929936" sldId="269"/>
            <ac:spMk id="18" creationId="{2480A089-A4D2-42A1-B025-800FDFCBE768}"/>
          </ac:spMkLst>
        </pc:spChg>
        <pc:picChg chg="del">
          <ac:chgData name="Aaron Moises Omana Rojas" userId="2eb6837c-fc4c-44cb-a38b-da97fdd799d1" providerId="ADAL" clId="{EA3CF662-8510-4768-88DD-093A2A42F8B2}" dt="2024-10-08T14:31:14.620" v="21" actId="478"/>
          <ac:picMkLst>
            <pc:docMk/>
            <pc:sldMk cId="74929936" sldId="269"/>
            <ac:picMk id="11" creationId="{7280CFCF-6737-ECA8-7D19-3C8120EAF21A}"/>
          </ac:picMkLst>
        </pc:picChg>
        <pc:picChg chg="add mod ord">
          <ac:chgData name="Aaron Moises Omana Rojas" userId="2eb6837c-fc4c-44cb-a38b-da97fdd799d1" providerId="ADAL" clId="{EA3CF662-8510-4768-88DD-093A2A42F8B2}" dt="2024-10-08T14:35:39.361" v="69" actId="1076"/>
          <ac:picMkLst>
            <pc:docMk/>
            <pc:sldMk cId="74929936" sldId="269"/>
            <ac:picMk id="12" creationId="{B542A7B0-0D16-450A-057E-47FBDBD2513E}"/>
          </ac:picMkLst>
        </pc:picChg>
        <pc:picChg chg="del">
          <ac:chgData name="Aaron Moises Omana Rojas" userId="2eb6837c-fc4c-44cb-a38b-da97fdd799d1" providerId="ADAL" clId="{EA3CF662-8510-4768-88DD-093A2A42F8B2}" dt="2024-10-08T14:31:14.620" v="21" actId="478"/>
          <ac:picMkLst>
            <pc:docMk/>
            <pc:sldMk cId="74929936" sldId="269"/>
            <ac:picMk id="13" creationId="{12DE5C23-A324-3A78-1D71-D86AAE8D5558}"/>
          </ac:picMkLst>
        </pc:picChg>
        <pc:picChg chg="add mod ord">
          <ac:chgData name="Aaron Moises Omana Rojas" userId="2eb6837c-fc4c-44cb-a38b-da97fdd799d1" providerId="ADAL" clId="{EA3CF662-8510-4768-88DD-093A2A42F8B2}" dt="2024-10-08T14:35:32.898" v="68" actId="1076"/>
          <ac:picMkLst>
            <pc:docMk/>
            <pc:sldMk cId="74929936" sldId="269"/>
            <ac:picMk id="15" creationId="{EDE75E90-7FB5-8EFA-7BD1-80093344A4E8}"/>
          </ac:picMkLst>
        </pc:picChg>
      </pc:sldChg>
      <pc:sldChg chg="addSp delSp modSp mod">
        <pc:chgData name="Aaron Moises Omana Rojas" userId="2eb6837c-fc4c-44cb-a38b-da97fdd799d1" providerId="ADAL" clId="{EA3CF662-8510-4768-88DD-093A2A42F8B2}" dt="2024-10-08T14:46:15.434" v="112" actId="207"/>
        <pc:sldMkLst>
          <pc:docMk/>
          <pc:sldMk cId="3766871688" sldId="291"/>
        </pc:sldMkLst>
        <pc:spChg chg="mod">
          <ac:chgData name="Aaron Moises Omana Rojas" userId="2eb6837c-fc4c-44cb-a38b-da97fdd799d1" providerId="ADAL" clId="{EA3CF662-8510-4768-88DD-093A2A42F8B2}" dt="2024-10-08T14:46:15.434" v="112" actId="207"/>
          <ac:spMkLst>
            <pc:docMk/>
            <pc:sldMk cId="3766871688" sldId="291"/>
            <ac:spMk id="2" creationId="{58B325F9-0A42-48C5-8055-0A923D12F415}"/>
          </ac:spMkLst>
        </pc:spChg>
        <pc:spChg chg="mod">
          <ac:chgData name="Aaron Moises Omana Rojas" userId="2eb6837c-fc4c-44cb-a38b-da97fdd799d1" providerId="ADAL" clId="{EA3CF662-8510-4768-88DD-093A2A42F8B2}" dt="2024-10-08T14:40:21.682" v="91" actId="20577"/>
          <ac:spMkLst>
            <pc:docMk/>
            <pc:sldMk cId="3766871688" sldId="291"/>
            <ac:spMk id="3" creationId="{32FE0DD7-EE4F-434C-AC00-4D75A316553D}"/>
          </ac:spMkLst>
        </pc:spChg>
        <pc:spChg chg="mod">
          <ac:chgData name="Aaron Moises Omana Rojas" userId="2eb6837c-fc4c-44cb-a38b-da97fdd799d1" providerId="ADAL" clId="{EA3CF662-8510-4768-88DD-093A2A42F8B2}" dt="2024-10-07T21:20:20.409" v="3"/>
          <ac:spMkLst>
            <pc:docMk/>
            <pc:sldMk cId="3766871688" sldId="291"/>
            <ac:spMk id="18" creationId="{2480A089-A4D2-42A1-B025-800FDFCBE768}"/>
          </ac:spMkLst>
        </pc:spChg>
        <pc:picChg chg="del">
          <ac:chgData name="Aaron Moises Omana Rojas" userId="2eb6837c-fc4c-44cb-a38b-da97fdd799d1" providerId="ADAL" clId="{EA3CF662-8510-4768-88DD-093A2A42F8B2}" dt="2024-10-08T14:31:05.961" v="14" actId="478"/>
          <ac:picMkLst>
            <pc:docMk/>
            <pc:sldMk cId="3766871688" sldId="291"/>
            <ac:picMk id="10" creationId="{A192C689-77BB-F6D4-7F3C-A9736E72B28C}"/>
          </ac:picMkLst>
        </pc:picChg>
        <pc:picChg chg="add mod ord">
          <ac:chgData name="Aaron Moises Omana Rojas" userId="2eb6837c-fc4c-44cb-a38b-da97fdd799d1" providerId="ADAL" clId="{EA3CF662-8510-4768-88DD-093A2A42F8B2}" dt="2024-10-08T14:32:39.646" v="45" actId="1076"/>
          <ac:picMkLst>
            <pc:docMk/>
            <pc:sldMk cId="3766871688" sldId="291"/>
            <ac:picMk id="11" creationId="{D70E4102-D69C-F9D1-71E8-97B5744EBCD4}"/>
          </ac:picMkLst>
        </pc:picChg>
        <pc:picChg chg="del">
          <ac:chgData name="Aaron Moises Omana Rojas" userId="2eb6837c-fc4c-44cb-a38b-da97fdd799d1" providerId="ADAL" clId="{EA3CF662-8510-4768-88DD-093A2A42F8B2}" dt="2024-10-08T14:31:05.961" v="14" actId="478"/>
          <ac:picMkLst>
            <pc:docMk/>
            <pc:sldMk cId="3766871688" sldId="291"/>
            <ac:picMk id="12" creationId="{88F508ED-90C4-414E-0934-5129B4182827}"/>
          </ac:picMkLst>
        </pc:picChg>
        <pc:picChg chg="add mod ord">
          <ac:chgData name="Aaron Moises Omana Rojas" userId="2eb6837c-fc4c-44cb-a38b-da97fdd799d1" providerId="ADAL" clId="{EA3CF662-8510-4768-88DD-093A2A42F8B2}" dt="2024-10-08T14:32:37.509" v="44" actId="1076"/>
          <ac:picMkLst>
            <pc:docMk/>
            <pc:sldMk cId="3766871688" sldId="291"/>
            <ac:picMk id="14" creationId="{5A0AEFA5-CC7F-CA11-3134-BCB2750C4482}"/>
          </ac:picMkLst>
        </pc:picChg>
      </pc:sldChg>
    </pc:docChg>
  </pc:docChgLst>
  <pc:docChgLst>
    <pc:chgData name="Rafael Elias Mundaray Mago" userId="5544e1fb-a5fb-4638-9af6-724958484da4" providerId="ADAL" clId="{4114534F-5B09-4078-B270-BD14266284AC}"/>
    <pc:docChg chg="custSel modSld">
      <pc:chgData name="Rafael Elias Mundaray Mago" userId="5544e1fb-a5fb-4638-9af6-724958484da4" providerId="ADAL" clId="{4114534F-5B09-4078-B270-BD14266284AC}" dt="2024-09-23T19:20:11.356" v="104" actId="478"/>
      <pc:docMkLst>
        <pc:docMk/>
      </pc:docMkLst>
      <pc:sldChg chg="modSp mod">
        <pc:chgData name="Rafael Elias Mundaray Mago" userId="5544e1fb-a5fb-4638-9af6-724958484da4" providerId="ADAL" clId="{4114534F-5B09-4078-B270-BD14266284AC}" dt="2024-09-23T19:19:21.807" v="51" actId="20577"/>
        <pc:sldMkLst>
          <pc:docMk/>
          <pc:sldMk cId="2858424352" sldId="256"/>
        </pc:sldMkLst>
        <pc:spChg chg="mod">
          <ac:chgData name="Rafael Elias Mundaray Mago" userId="5544e1fb-a5fb-4638-9af6-724958484da4" providerId="ADAL" clId="{4114534F-5B09-4078-B270-BD14266284AC}" dt="2024-09-23T19:18:50.351" v="7" actId="20577"/>
          <ac:spMkLst>
            <pc:docMk/>
            <pc:sldMk cId="2858424352" sldId="256"/>
            <ac:spMk id="3" creationId="{94C6C6D0-27FB-4F46-8A5B-87A6B66CD85D}"/>
          </ac:spMkLst>
        </pc:spChg>
        <pc:spChg chg="mod">
          <ac:chgData name="Rafael Elias Mundaray Mago" userId="5544e1fb-a5fb-4638-9af6-724958484da4" providerId="ADAL" clId="{4114534F-5B09-4078-B270-BD14266284AC}" dt="2024-09-23T19:18:53.879" v="11" actId="20577"/>
          <ac:spMkLst>
            <pc:docMk/>
            <pc:sldMk cId="2858424352" sldId="256"/>
            <ac:spMk id="4" creationId="{99EBF841-F3B2-49EE-9D05-C9ED24753BAB}"/>
          </ac:spMkLst>
        </pc:spChg>
        <pc:spChg chg="mod">
          <ac:chgData name="Rafael Elias Mundaray Mago" userId="5544e1fb-a5fb-4638-9af6-724958484da4" providerId="ADAL" clId="{4114534F-5B09-4078-B270-BD14266284AC}" dt="2024-09-23T19:19:21.807" v="51" actId="20577"/>
          <ac:spMkLst>
            <pc:docMk/>
            <pc:sldMk cId="2858424352" sldId="256"/>
            <ac:spMk id="10" creationId="{089E9873-7F1D-4CF6-B2AD-4BF1D9D77A57}"/>
          </ac:spMkLst>
        </pc:spChg>
      </pc:sldChg>
      <pc:sldChg chg="delSp mod">
        <pc:chgData name="Rafael Elias Mundaray Mago" userId="5544e1fb-a5fb-4638-9af6-724958484da4" providerId="ADAL" clId="{4114534F-5B09-4078-B270-BD14266284AC}" dt="2024-09-23T19:19:25.562" v="52" actId="478"/>
        <pc:sldMkLst>
          <pc:docMk/>
          <pc:sldMk cId="4075627817" sldId="257"/>
        </pc:sldMkLst>
        <pc:graphicFrameChg chg="del">
          <ac:chgData name="Rafael Elias Mundaray Mago" userId="5544e1fb-a5fb-4638-9af6-724958484da4" providerId="ADAL" clId="{4114534F-5B09-4078-B270-BD14266284AC}" dt="2024-09-23T19:19:25.562" v="52" actId="478"/>
          <ac:graphicFrameMkLst>
            <pc:docMk/>
            <pc:sldMk cId="4075627817" sldId="257"/>
            <ac:graphicFrameMk id="3" creationId="{A3609B45-1842-4848-B27B-4CBD584F1DD1}"/>
          </ac:graphicFrameMkLst>
        </pc:graphicFrameChg>
      </pc:sldChg>
      <pc:sldChg chg="delSp modSp mod">
        <pc:chgData name="Rafael Elias Mundaray Mago" userId="5544e1fb-a5fb-4638-9af6-724958484da4" providerId="ADAL" clId="{4114534F-5B09-4078-B270-BD14266284AC}" dt="2024-09-23T19:19:45.917" v="80" actId="478"/>
        <pc:sldMkLst>
          <pc:docMk/>
          <pc:sldMk cId="3322932093" sldId="267"/>
        </pc:sldMkLst>
        <pc:spChg chg="mod">
          <ac:chgData name="Rafael Elias Mundaray Mago" userId="5544e1fb-a5fb-4638-9af6-724958484da4" providerId="ADAL" clId="{4114534F-5B09-4078-B270-BD14266284AC}" dt="2024-09-23T19:19:44.040" v="78" actId="20577"/>
          <ac:spMkLst>
            <pc:docMk/>
            <pc:sldMk cId="3322932093" sldId="267"/>
            <ac:spMk id="18" creationId="{2480A089-A4D2-42A1-B025-800FDFCBE768}"/>
          </ac:spMkLst>
        </pc:spChg>
        <pc:picChg chg="del">
          <ac:chgData name="Rafael Elias Mundaray Mago" userId="5544e1fb-a5fb-4638-9af6-724958484da4" providerId="ADAL" clId="{4114534F-5B09-4078-B270-BD14266284AC}" dt="2024-09-23T19:19:45.492" v="79" actId="478"/>
          <ac:picMkLst>
            <pc:docMk/>
            <pc:sldMk cId="3322932093" sldId="267"/>
            <ac:picMk id="11" creationId="{41DBC004-92C8-8E29-8A02-426E3501EA67}"/>
          </ac:picMkLst>
        </pc:picChg>
        <pc:picChg chg="del">
          <ac:chgData name="Rafael Elias Mundaray Mago" userId="5544e1fb-a5fb-4638-9af6-724958484da4" providerId="ADAL" clId="{4114534F-5B09-4078-B270-BD14266284AC}" dt="2024-09-23T19:19:45.917" v="80" actId="478"/>
          <ac:picMkLst>
            <pc:docMk/>
            <pc:sldMk cId="3322932093" sldId="267"/>
            <ac:picMk id="13" creationId="{D6C310B1-12CE-AD5C-E84F-162F3D3E155C}"/>
          </ac:picMkLst>
        </pc:picChg>
      </pc:sldChg>
      <pc:sldChg chg="delSp modSp mod">
        <pc:chgData name="Rafael Elias Mundaray Mago" userId="5544e1fb-a5fb-4638-9af6-724958484da4" providerId="ADAL" clId="{4114534F-5B09-4078-B270-BD14266284AC}" dt="2024-09-23T19:20:11.356" v="104" actId="478"/>
        <pc:sldMkLst>
          <pc:docMk/>
          <pc:sldMk cId="3249565654" sldId="268"/>
        </pc:sldMkLst>
        <pc:spChg chg="mod">
          <ac:chgData name="Rafael Elias Mundaray Mago" userId="5544e1fb-a5fb-4638-9af6-724958484da4" providerId="ADAL" clId="{4114534F-5B09-4078-B270-BD14266284AC}" dt="2024-09-23T19:20:09.668" v="102" actId="20577"/>
          <ac:spMkLst>
            <pc:docMk/>
            <pc:sldMk cId="3249565654" sldId="268"/>
            <ac:spMk id="18" creationId="{2480A089-A4D2-42A1-B025-800FDFCBE768}"/>
          </ac:spMkLst>
        </pc:spChg>
        <pc:picChg chg="del">
          <ac:chgData name="Rafael Elias Mundaray Mago" userId="5544e1fb-a5fb-4638-9af6-724958484da4" providerId="ADAL" clId="{4114534F-5B09-4078-B270-BD14266284AC}" dt="2024-09-23T19:20:10.945" v="103" actId="478"/>
          <ac:picMkLst>
            <pc:docMk/>
            <pc:sldMk cId="3249565654" sldId="268"/>
            <ac:picMk id="10" creationId="{E9A857B5-A609-DA35-DA6B-60791A0ACBC1}"/>
          </ac:picMkLst>
        </pc:picChg>
        <pc:picChg chg="del">
          <ac:chgData name="Rafael Elias Mundaray Mago" userId="5544e1fb-a5fb-4638-9af6-724958484da4" providerId="ADAL" clId="{4114534F-5B09-4078-B270-BD14266284AC}" dt="2024-09-23T19:20:11.356" v="104" actId="478"/>
          <ac:picMkLst>
            <pc:docMk/>
            <pc:sldMk cId="3249565654" sldId="268"/>
            <ac:picMk id="12" creationId="{CF6E9E6E-90A9-A4A3-BE8A-23E435598E4A}"/>
          </ac:picMkLst>
        </pc:picChg>
      </pc:sldChg>
      <pc:sldChg chg="delSp modSp mod">
        <pc:chgData name="Rafael Elias Mundaray Mago" userId="5544e1fb-a5fb-4638-9af6-724958484da4" providerId="ADAL" clId="{4114534F-5B09-4078-B270-BD14266284AC}" dt="2024-09-23T19:20:02.633" v="94" actId="478"/>
        <pc:sldMkLst>
          <pc:docMk/>
          <pc:sldMk cId="74929936" sldId="269"/>
        </pc:sldMkLst>
        <pc:spChg chg="mod">
          <ac:chgData name="Rafael Elias Mundaray Mago" userId="5544e1fb-a5fb-4638-9af6-724958484da4" providerId="ADAL" clId="{4114534F-5B09-4078-B270-BD14266284AC}" dt="2024-09-23T19:20:00.763" v="92" actId="20577"/>
          <ac:spMkLst>
            <pc:docMk/>
            <pc:sldMk cId="74929936" sldId="269"/>
            <ac:spMk id="18" creationId="{2480A089-A4D2-42A1-B025-800FDFCBE768}"/>
          </ac:spMkLst>
        </pc:spChg>
        <pc:picChg chg="del">
          <ac:chgData name="Rafael Elias Mundaray Mago" userId="5544e1fb-a5fb-4638-9af6-724958484da4" providerId="ADAL" clId="{4114534F-5B09-4078-B270-BD14266284AC}" dt="2024-09-23T19:20:02.224" v="93" actId="478"/>
          <ac:picMkLst>
            <pc:docMk/>
            <pc:sldMk cId="74929936" sldId="269"/>
            <ac:picMk id="11" creationId="{6CC7EA7D-CEC6-8233-7276-363FA90CE4CB}"/>
          </ac:picMkLst>
        </pc:picChg>
        <pc:picChg chg="del">
          <ac:chgData name="Rafael Elias Mundaray Mago" userId="5544e1fb-a5fb-4638-9af6-724958484da4" providerId="ADAL" clId="{4114534F-5B09-4078-B270-BD14266284AC}" dt="2024-09-23T19:20:02.633" v="94" actId="478"/>
          <ac:picMkLst>
            <pc:docMk/>
            <pc:sldMk cId="74929936" sldId="269"/>
            <ac:picMk id="13" creationId="{C8E1B748-0993-C47F-E192-C19B040DC2FA}"/>
          </ac:picMkLst>
        </pc:picChg>
      </pc:sldChg>
      <pc:sldChg chg="delSp modSp mod">
        <pc:chgData name="Rafael Elias Mundaray Mago" userId="5544e1fb-a5fb-4638-9af6-724958484da4" providerId="ADAL" clId="{4114534F-5B09-4078-B270-BD14266284AC}" dt="2024-09-23T19:19:34.956" v="66" actId="20577"/>
        <pc:sldMkLst>
          <pc:docMk/>
          <pc:sldMk cId="3766871688" sldId="291"/>
        </pc:sldMkLst>
        <pc:spChg chg="mod">
          <ac:chgData name="Rafael Elias Mundaray Mago" userId="5544e1fb-a5fb-4638-9af6-724958484da4" providerId="ADAL" clId="{4114534F-5B09-4078-B270-BD14266284AC}" dt="2024-09-23T19:19:34.956" v="66" actId="20577"/>
          <ac:spMkLst>
            <pc:docMk/>
            <pc:sldMk cId="3766871688" sldId="291"/>
            <ac:spMk id="18" creationId="{2480A089-A4D2-42A1-B025-800FDFCBE768}"/>
          </ac:spMkLst>
        </pc:spChg>
        <pc:picChg chg="del">
          <ac:chgData name="Rafael Elias Mundaray Mago" userId="5544e1fb-a5fb-4638-9af6-724958484da4" providerId="ADAL" clId="{4114534F-5B09-4078-B270-BD14266284AC}" dt="2024-09-23T19:19:27.003" v="53" actId="478"/>
          <ac:picMkLst>
            <pc:docMk/>
            <pc:sldMk cId="3766871688" sldId="291"/>
            <ac:picMk id="10" creationId="{43707E8C-106A-C779-FA96-5AC2DA53A9D9}"/>
          </ac:picMkLst>
        </pc:picChg>
        <pc:picChg chg="del">
          <ac:chgData name="Rafael Elias Mundaray Mago" userId="5544e1fb-a5fb-4638-9af6-724958484da4" providerId="ADAL" clId="{4114534F-5B09-4078-B270-BD14266284AC}" dt="2024-09-23T19:19:27.554" v="54" actId="478"/>
          <ac:picMkLst>
            <pc:docMk/>
            <pc:sldMk cId="3766871688" sldId="291"/>
            <ac:picMk id="12" creationId="{490FAF77-F1AE-A255-456D-B701E5664CD7}"/>
          </ac:picMkLst>
        </pc:picChg>
      </pc:sldChg>
    </pc:docChg>
  </pc:docChgLst>
  <pc:docChgLst>
    <pc:chgData name="Diana Castaneda" userId="7b44afa0-e4de-462a-9df6-46a80899ffce" providerId="ADAL" clId="{0C951253-F154-4CB9-8496-E40FB5E88CDB}"/>
    <pc:docChg chg="undo custSel modSld">
      <pc:chgData name="Diana Castaneda" userId="7b44afa0-e4de-462a-9df6-46a80899ffce" providerId="ADAL" clId="{0C951253-F154-4CB9-8496-E40FB5E88CDB}" dt="2024-10-08T21:24:35.979" v="21" actId="20577"/>
      <pc:docMkLst>
        <pc:docMk/>
      </pc:docMkLst>
      <pc:sldChg chg="modSp mod">
        <pc:chgData name="Diana Castaneda" userId="7b44afa0-e4de-462a-9df6-46a80899ffce" providerId="ADAL" clId="{0C951253-F154-4CB9-8496-E40FB5E88CDB}" dt="2024-10-08T21:24:35.979" v="21" actId="20577"/>
        <pc:sldMkLst>
          <pc:docMk/>
          <pc:sldMk cId="2858424352" sldId="256"/>
        </pc:sldMkLst>
        <pc:spChg chg="mod">
          <ac:chgData name="Diana Castaneda" userId="7b44afa0-e4de-462a-9df6-46a80899ffce" providerId="ADAL" clId="{0C951253-F154-4CB9-8496-E40FB5E88CDB}" dt="2024-10-08T21:24:35.979" v="21" actId="20577"/>
          <ac:spMkLst>
            <pc:docMk/>
            <pc:sldMk cId="2858424352" sldId="256"/>
            <ac:spMk id="3" creationId="{94C6C6D0-27FB-4F46-8A5B-87A6B66CD85D}"/>
          </ac:spMkLst>
        </pc:spChg>
      </pc:sldChg>
    </pc:docChg>
  </pc:docChgLst>
  <pc:docChgLst>
    <pc:chgData name="Aaron Moises Omana Rojas" userId="2eb6837c-fc4c-44cb-a38b-da97fdd799d1" providerId="ADAL" clId="{C9493617-BB50-412F-8460-A200E274D8FD}"/>
    <pc:docChg chg="undo custSel modSld">
      <pc:chgData name="Aaron Moises Omana Rojas" userId="2eb6837c-fc4c-44cb-a38b-da97fdd799d1" providerId="ADAL" clId="{C9493617-BB50-412F-8460-A200E274D8FD}" dt="2024-10-01T15:24:34.748" v="805" actId="20577"/>
      <pc:docMkLst>
        <pc:docMk/>
      </pc:docMkLst>
      <pc:sldChg chg="addSp delSp modSp mod">
        <pc:chgData name="Aaron Moises Omana Rojas" userId="2eb6837c-fc4c-44cb-a38b-da97fdd799d1" providerId="ADAL" clId="{C9493617-BB50-412F-8460-A200E274D8FD}" dt="2024-10-01T14:40:36.033" v="804" actId="20577"/>
        <pc:sldMkLst>
          <pc:docMk/>
          <pc:sldMk cId="4075627817" sldId="257"/>
        </pc:sldMkLst>
        <pc:spChg chg="mod">
          <ac:chgData name="Aaron Moises Omana Rojas" userId="2eb6837c-fc4c-44cb-a38b-da97fdd799d1" providerId="ADAL" clId="{C9493617-BB50-412F-8460-A200E274D8FD}" dt="2024-10-01T14:40:36.033" v="804" actId="20577"/>
          <ac:spMkLst>
            <pc:docMk/>
            <pc:sldMk cId="4075627817" sldId="257"/>
            <ac:spMk id="5" creationId="{F3BE9A6E-2010-4908-9F72-2EF89747FE3E}"/>
          </ac:spMkLst>
        </pc:spChg>
        <pc:graphicFrameChg chg="add del mod">
          <ac:chgData name="Aaron Moises Omana Rojas" userId="2eb6837c-fc4c-44cb-a38b-da97fdd799d1" providerId="ADAL" clId="{C9493617-BB50-412F-8460-A200E274D8FD}" dt="2024-10-01T14:36:36.093" v="640" actId="478"/>
          <ac:graphicFrameMkLst>
            <pc:docMk/>
            <pc:sldMk cId="4075627817" sldId="257"/>
            <ac:graphicFrameMk id="3" creationId="{573FE051-D964-4C88-A067-588CEE6EA617}"/>
          </ac:graphicFrameMkLst>
        </pc:graphicFrameChg>
        <pc:graphicFrameChg chg="add mod">
          <ac:chgData name="Aaron Moises Omana Rojas" userId="2eb6837c-fc4c-44cb-a38b-da97fdd799d1" providerId="ADAL" clId="{C9493617-BB50-412F-8460-A200E274D8FD}" dt="2024-10-01T14:37:25.045" v="645" actId="1076"/>
          <ac:graphicFrameMkLst>
            <pc:docMk/>
            <pc:sldMk cId="4075627817" sldId="257"/>
            <ac:graphicFrameMk id="6" creationId="{573FE051-D964-4C88-A067-588CEE6EA617}"/>
          </ac:graphicFrameMkLst>
        </pc:graphicFrameChg>
      </pc:sldChg>
      <pc:sldChg chg="modSp mod">
        <pc:chgData name="Aaron Moises Omana Rojas" userId="2eb6837c-fc4c-44cb-a38b-da97fdd799d1" providerId="ADAL" clId="{C9493617-BB50-412F-8460-A200E274D8FD}" dt="2024-10-01T14:28:01.346" v="633" actId="20577"/>
        <pc:sldMkLst>
          <pc:docMk/>
          <pc:sldMk cId="422822014" sldId="260"/>
        </pc:sldMkLst>
        <pc:spChg chg="mod">
          <ac:chgData name="Aaron Moises Omana Rojas" userId="2eb6837c-fc4c-44cb-a38b-da97fdd799d1" providerId="ADAL" clId="{C9493617-BB50-412F-8460-A200E274D8FD}" dt="2024-10-01T14:28:01.346" v="633" actId="20577"/>
          <ac:spMkLst>
            <pc:docMk/>
            <pc:sldMk cId="422822014" sldId="260"/>
            <ac:spMk id="6" creationId="{E846B749-D13E-4769-96ED-E1751C8C2A45}"/>
          </ac:spMkLst>
        </pc:spChg>
      </pc:sldChg>
      <pc:sldChg chg="addSp modSp mod">
        <pc:chgData name="Aaron Moises Omana Rojas" userId="2eb6837c-fc4c-44cb-a38b-da97fdd799d1" providerId="ADAL" clId="{C9493617-BB50-412F-8460-A200E274D8FD}" dt="2024-10-01T14:12:41.816" v="361" actId="207"/>
        <pc:sldMkLst>
          <pc:docMk/>
          <pc:sldMk cId="3322932093" sldId="267"/>
        </pc:sldMkLst>
        <pc:spChg chg="mod">
          <ac:chgData name="Aaron Moises Omana Rojas" userId="2eb6837c-fc4c-44cb-a38b-da97fdd799d1" providerId="ADAL" clId="{C9493617-BB50-412F-8460-A200E274D8FD}" dt="2024-10-01T14:12:41.816" v="361" actId="207"/>
          <ac:spMkLst>
            <pc:docMk/>
            <pc:sldMk cId="3322932093" sldId="267"/>
            <ac:spMk id="2" creationId="{58B325F9-0A42-48C5-8055-0A923D12F415}"/>
          </ac:spMkLst>
        </pc:spChg>
        <pc:spChg chg="mod">
          <ac:chgData name="Aaron Moises Omana Rojas" userId="2eb6837c-fc4c-44cb-a38b-da97fdd799d1" providerId="ADAL" clId="{C9493617-BB50-412F-8460-A200E274D8FD}" dt="2024-10-01T14:12:21.035" v="329" actId="207"/>
          <ac:spMkLst>
            <pc:docMk/>
            <pc:sldMk cId="3322932093" sldId="267"/>
            <ac:spMk id="3" creationId="{32FE0DD7-EE4F-434C-AC00-4D75A316553D}"/>
          </ac:spMkLst>
        </pc:spChg>
        <pc:picChg chg="add mod ord">
          <ac:chgData name="Aaron Moises Omana Rojas" userId="2eb6837c-fc4c-44cb-a38b-da97fdd799d1" providerId="ADAL" clId="{C9493617-BB50-412F-8460-A200E274D8FD}" dt="2024-10-01T14:04:07.249" v="46" actId="167"/>
          <ac:picMkLst>
            <pc:docMk/>
            <pc:sldMk cId="3322932093" sldId="267"/>
            <ac:picMk id="11" creationId="{19ABAC06-CDF6-1F1D-7BDD-4E2374EA3A8A}"/>
          </ac:picMkLst>
        </pc:picChg>
        <pc:picChg chg="add mod ord">
          <ac:chgData name="Aaron Moises Omana Rojas" userId="2eb6837c-fc4c-44cb-a38b-da97fdd799d1" providerId="ADAL" clId="{C9493617-BB50-412F-8460-A200E274D8FD}" dt="2024-10-01T14:04:07.249" v="46" actId="167"/>
          <ac:picMkLst>
            <pc:docMk/>
            <pc:sldMk cId="3322932093" sldId="267"/>
            <ac:picMk id="13" creationId="{2F479DA8-BE80-D9A9-AA53-984A8972F3BA}"/>
          </ac:picMkLst>
        </pc:picChg>
      </pc:sldChg>
      <pc:sldChg chg="addSp modSp mod">
        <pc:chgData name="Aaron Moises Omana Rojas" userId="2eb6837c-fc4c-44cb-a38b-da97fdd799d1" providerId="ADAL" clId="{C9493617-BB50-412F-8460-A200E274D8FD}" dt="2024-10-01T14:27:27.840" v="606" actId="207"/>
        <pc:sldMkLst>
          <pc:docMk/>
          <pc:sldMk cId="3249565654" sldId="268"/>
        </pc:sldMkLst>
        <pc:spChg chg="mod">
          <ac:chgData name="Aaron Moises Omana Rojas" userId="2eb6837c-fc4c-44cb-a38b-da97fdd799d1" providerId="ADAL" clId="{C9493617-BB50-412F-8460-A200E274D8FD}" dt="2024-10-01T14:27:27.840" v="606" actId="207"/>
          <ac:spMkLst>
            <pc:docMk/>
            <pc:sldMk cId="3249565654" sldId="268"/>
            <ac:spMk id="3" creationId="{EE3A20C0-3B64-46A9-BAF9-353B92244F94}"/>
          </ac:spMkLst>
        </pc:spChg>
        <pc:picChg chg="add mod ord">
          <ac:chgData name="Aaron Moises Omana Rojas" userId="2eb6837c-fc4c-44cb-a38b-da97fdd799d1" providerId="ADAL" clId="{C9493617-BB50-412F-8460-A200E274D8FD}" dt="2024-10-01T14:02:25.995" v="32" actId="1076"/>
          <ac:picMkLst>
            <pc:docMk/>
            <pc:sldMk cId="3249565654" sldId="268"/>
            <ac:picMk id="10" creationId="{F9BB71A3-7943-EDFF-71E7-4C8431E66CB7}"/>
          </ac:picMkLst>
        </pc:picChg>
        <pc:picChg chg="add mod ord">
          <ac:chgData name="Aaron Moises Omana Rojas" userId="2eb6837c-fc4c-44cb-a38b-da97fdd799d1" providerId="ADAL" clId="{C9493617-BB50-412F-8460-A200E274D8FD}" dt="2024-10-01T14:02:21.702" v="31" actId="1076"/>
          <ac:picMkLst>
            <pc:docMk/>
            <pc:sldMk cId="3249565654" sldId="268"/>
            <ac:picMk id="12" creationId="{F4E30682-C7E6-19DB-38B2-C7AB4F8D17DB}"/>
          </ac:picMkLst>
        </pc:picChg>
      </pc:sldChg>
      <pc:sldChg chg="addSp modSp mod">
        <pc:chgData name="Aaron Moises Omana Rojas" userId="2eb6837c-fc4c-44cb-a38b-da97fdd799d1" providerId="ADAL" clId="{C9493617-BB50-412F-8460-A200E274D8FD}" dt="2024-10-01T14:17:37.264" v="406" actId="207"/>
        <pc:sldMkLst>
          <pc:docMk/>
          <pc:sldMk cId="74929936" sldId="269"/>
        </pc:sldMkLst>
        <pc:spChg chg="mod">
          <ac:chgData name="Aaron Moises Omana Rojas" userId="2eb6837c-fc4c-44cb-a38b-da97fdd799d1" providerId="ADAL" clId="{C9493617-BB50-412F-8460-A200E274D8FD}" dt="2024-10-01T14:12:56.702" v="385" actId="207"/>
          <ac:spMkLst>
            <pc:docMk/>
            <pc:sldMk cId="74929936" sldId="269"/>
            <ac:spMk id="2" creationId="{53FE67BC-DC1B-441B-836F-0533016288FA}"/>
          </ac:spMkLst>
        </pc:spChg>
        <pc:spChg chg="mod">
          <ac:chgData name="Aaron Moises Omana Rojas" userId="2eb6837c-fc4c-44cb-a38b-da97fdd799d1" providerId="ADAL" clId="{C9493617-BB50-412F-8460-A200E274D8FD}" dt="2024-10-01T14:17:37.264" v="406" actId="207"/>
          <ac:spMkLst>
            <pc:docMk/>
            <pc:sldMk cId="74929936" sldId="269"/>
            <ac:spMk id="3" creationId="{D723424B-6B71-4319-8A01-0532992E6333}"/>
          </ac:spMkLst>
        </pc:spChg>
        <pc:picChg chg="add mod ord">
          <ac:chgData name="Aaron Moises Omana Rojas" userId="2eb6837c-fc4c-44cb-a38b-da97fdd799d1" providerId="ADAL" clId="{C9493617-BB50-412F-8460-A200E274D8FD}" dt="2024-10-01T14:03:16.700" v="40" actId="1076"/>
          <ac:picMkLst>
            <pc:docMk/>
            <pc:sldMk cId="74929936" sldId="269"/>
            <ac:picMk id="11" creationId="{7280CFCF-6737-ECA8-7D19-3C8120EAF21A}"/>
          </ac:picMkLst>
        </pc:picChg>
        <pc:picChg chg="add mod ord">
          <ac:chgData name="Aaron Moises Omana Rojas" userId="2eb6837c-fc4c-44cb-a38b-da97fdd799d1" providerId="ADAL" clId="{C9493617-BB50-412F-8460-A200E274D8FD}" dt="2024-10-01T14:02:59.125" v="36" actId="167"/>
          <ac:picMkLst>
            <pc:docMk/>
            <pc:sldMk cId="74929936" sldId="269"/>
            <ac:picMk id="13" creationId="{12DE5C23-A324-3A78-1D71-D86AAE8D5558}"/>
          </ac:picMkLst>
        </pc:picChg>
      </pc:sldChg>
      <pc:sldChg chg="addSp modSp mod">
        <pc:chgData name="Aaron Moises Omana Rojas" userId="2eb6837c-fc4c-44cb-a38b-da97fdd799d1" providerId="ADAL" clId="{C9493617-BB50-412F-8460-A200E274D8FD}" dt="2024-10-01T15:24:34.748" v="805" actId="20577"/>
        <pc:sldMkLst>
          <pc:docMk/>
          <pc:sldMk cId="3766871688" sldId="291"/>
        </pc:sldMkLst>
        <pc:spChg chg="mod">
          <ac:chgData name="Aaron Moises Omana Rojas" userId="2eb6837c-fc4c-44cb-a38b-da97fdd799d1" providerId="ADAL" clId="{C9493617-BB50-412F-8460-A200E274D8FD}" dt="2024-10-01T15:24:34.748" v="805" actId="20577"/>
          <ac:spMkLst>
            <pc:docMk/>
            <pc:sldMk cId="3766871688" sldId="291"/>
            <ac:spMk id="2" creationId="{58B325F9-0A42-48C5-8055-0A923D12F415}"/>
          </ac:spMkLst>
        </pc:spChg>
        <pc:spChg chg="mod">
          <ac:chgData name="Aaron Moises Omana Rojas" userId="2eb6837c-fc4c-44cb-a38b-da97fdd799d1" providerId="ADAL" clId="{C9493617-BB50-412F-8460-A200E274D8FD}" dt="2024-10-01T14:10:47.257" v="195" actId="20577"/>
          <ac:spMkLst>
            <pc:docMk/>
            <pc:sldMk cId="3766871688" sldId="291"/>
            <ac:spMk id="3" creationId="{32FE0DD7-EE4F-434C-AC00-4D75A316553D}"/>
          </ac:spMkLst>
        </pc:spChg>
        <pc:picChg chg="add mod ord">
          <ac:chgData name="Aaron Moises Omana Rojas" userId="2eb6837c-fc4c-44cb-a38b-da97fdd799d1" providerId="ADAL" clId="{C9493617-BB50-412F-8460-A200E274D8FD}" dt="2024-10-01T14:07:31.172" v="59" actId="1076"/>
          <ac:picMkLst>
            <pc:docMk/>
            <pc:sldMk cId="3766871688" sldId="291"/>
            <ac:picMk id="10" creationId="{A192C689-77BB-F6D4-7F3C-A9736E72B28C}"/>
          </ac:picMkLst>
        </pc:picChg>
        <pc:picChg chg="add mod">
          <ac:chgData name="Aaron Moises Omana Rojas" userId="2eb6837c-fc4c-44cb-a38b-da97fdd799d1" providerId="ADAL" clId="{C9493617-BB50-412F-8460-A200E274D8FD}" dt="2024-10-01T14:07:24.621" v="57" actId="1076"/>
          <ac:picMkLst>
            <pc:docMk/>
            <pc:sldMk cId="3766871688" sldId="291"/>
            <ac:picMk id="12" creationId="{88F508ED-90C4-414E-0934-5129B4182827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https://undp.sharepoint.com/sites/CentroServiciosClimtico/Shared%20Documents/GCF-17_Productos_CRPA/08_BCH/DatosEstacionesLluvias/2024/010_Precipitacion_Octubre2024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es-ES" sz="1800" b="1" i="0" u="none" strike="noStrike" kern="1200" spc="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1" err="1">
                <a:solidFill>
                  <a:schemeClr val="accent3">
                    <a:lumMod val="50000"/>
                  </a:schemeClr>
                </a:solidFill>
              </a:rPr>
              <a:t>Lluvia</a:t>
            </a:r>
            <a:r>
              <a:rPr lang="en-US" sz="1800" b="1">
                <a:solidFill>
                  <a:schemeClr val="accent3">
                    <a:lumMod val="50000"/>
                  </a:schemeClr>
                </a:solidFill>
              </a:rPr>
              <a:t> Total</a:t>
            </a:r>
            <a:r>
              <a:rPr lang="en-US" sz="1800" b="1" baseline="0">
                <a:solidFill>
                  <a:schemeClr val="accent3">
                    <a:lumMod val="50000"/>
                  </a:schemeClr>
                </a:solidFill>
              </a:rPr>
              <a:t> Semanal</a:t>
            </a:r>
            <a:r>
              <a:rPr lang="en-US" sz="1800" b="1" err="1">
                <a:solidFill>
                  <a:schemeClr val="accent3">
                    <a:lumMod val="50000"/>
                  </a:schemeClr>
                </a:solidFill>
              </a:rPr>
              <a:t> en las Estaciones de la</a:t>
            </a:r>
            <a:r>
              <a:rPr lang="en-US" sz="1800" b="1" baseline="0" err="1">
                <a:solidFill>
                  <a:schemeClr val="accent3">
                    <a:lumMod val="50000"/>
                  </a:schemeClr>
                </a:solidFill>
              </a:rPr>
              <a:t> Mojana del 30/sep al 06/oct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solidFill>
            <a:srgbClr val="93C722">
              <a:lumMod val="50000"/>
            </a:srgbClr>
          </a:solidFill>
        </a:ln>
        <a:effectLst/>
        <a:sp3d>
          <a:contourClr>
            <a:srgbClr val="93C722">
              <a:lumMod val="50000"/>
            </a:srgbClr>
          </a:contourClr>
        </a:sp3d>
      </c:spPr>
    </c:floor>
    <c:sideWall>
      <c:thickness val="0"/>
      <c:spPr>
        <a:noFill/>
        <a:ln>
          <a:solidFill>
            <a:srgbClr val="93C722">
              <a:lumMod val="50000"/>
            </a:srgbClr>
          </a:solidFill>
        </a:ln>
        <a:effectLst/>
        <a:sp3d>
          <a:contourClr>
            <a:srgbClr val="93C722">
              <a:lumMod val="50000"/>
            </a:srgbClr>
          </a:contourClr>
        </a:sp3d>
      </c:spPr>
    </c:sideWall>
    <c:backWall>
      <c:thickness val="0"/>
      <c:spPr>
        <a:noFill/>
        <a:ln>
          <a:solidFill>
            <a:srgbClr val="93C722">
              <a:lumMod val="50000"/>
            </a:srgbClr>
          </a:solidFill>
        </a:ln>
        <a:effectLst/>
        <a:sp3d>
          <a:contourClr>
            <a:srgbClr val="93C722">
              <a:lumMod val="50000"/>
            </a:srgbClr>
          </a:contourClr>
        </a:sp3d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'[010_Precipitacion_Octubre2024.xlsx]A_SubEst'!$D$32</c:f>
              <c:strCache>
                <c:ptCount val="1"/>
                <c:pt idx="0">
                  <c:v>Total Semanal</c:v>
                </c:pt>
              </c:strCache>
            </c:strRef>
          </c:tx>
          <c:invertIfNegative val="0"/>
          <c:cat>
            <c:strRef>
              <c:f>'[010_Precipitacion_Octubre2024.xlsx]A_SubEst'!$C$33:$C$51</c:f>
              <c:strCache>
                <c:ptCount val="19"/>
                <c:pt idx="0">
                  <c:v>SAN ANTONIO-Magangué [25020950]</c:v>
                </c:pt>
                <c:pt idx="1">
                  <c:v>SAN ANTONIO (Aut) - Magangué [25027180]</c:v>
                </c:pt>
                <c:pt idx="2">
                  <c:v>MAJAGUAL-Majagual [25025240]</c:v>
                </c:pt>
                <c:pt idx="3">
                  <c:v>ESPERANZA LA RADIO-Nechí [25021480]</c:v>
                </c:pt>
                <c:pt idx="4">
                  <c:v>LAS FLORES (Aut) - Nechí [25027270]</c:v>
                </c:pt>
                <c:pt idx="5">
                  <c:v>NECHÍ-Nechí [27040040]</c:v>
                </c:pt>
                <c:pt idx="6">
                  <c:v>LAS VARAS-San Jacinto del Cauca [25020420]</c:v>
                </c:pt>
                <c:pt idx="7">
                  <c:v>SAN LUIS-Sucre [25021370]</c:v>
                </c:pt>
                <c:pt idx="8">
                  <c:v>LA RAYA (Aut)-San Jacinto del Cauca  [25027910]</c:v>
                </c:pt>
                <c:pt idx="9">
                  <c:v>AYAPEL-Ayapel [25025030]</c:v>
                </c:pt>
                <c:pt idx="10">
                  <c:v>COYONGAL-Magangué [25021280]</c:v>
                </c:pt>
                <c:pt idx="11">
                  <c:v>AYAPEL (Aut)-Ayapel [25025030]</c:v>
                </c:pt>
                <c:pt idx="12">
                  <c:v>CECILIA (Aut) - Ayapel [2502700206]</c:v>
                </c:pt>
                <c:pt idx="13">
                  <c:v>SANTIAGO APOSTOL-San Benito Abad [25020760]</c:v>
                </c:pt>
                <c:pt idx="14">
                  <c:v>SAN BENITO ABAD-San Benito Abad [25025180]</c:v>
                </c:pt>
                <c:pt idx="15">
                  <c:v>APTO BARACOA-Magangué [25025100]</c:v>
                </c:pt>
                <c:pt idx="16">
                  <c:v>MARRALÚ (Aut)-Ayapel [25027770]</c:v>
                </c:pt>
                <c:pt idx="17">
                  <c:v>LA ESPERANZA (Aut) - Nechí [27037010]</c:v>
                </c:pt>
                <c:pt idx="18">
                  <c:v>MAJAGUAL (Aut)-Majagual [25025240]</c:v>
                </c:pt>
              </c:strCache>
            </c:strRef>
          </c:cat>
          <c:val>
            <c:numRef>
              <c:f>'[010_Precipitacion_Octubre2024.xlsx]A_SubEst'!$D$33:$D$51</c:f>
              <c:numCache>
                <c:formatCode>General</c:formatCode>
                <c:ptCount val="19"/>
                <c:pt idx="0">
                  <c:v>146</c:v>
                </c:pt>
                <c:pt idx="1">
                  <c:v>127.49999999999999</c:v>
                </c:pt>
                <c:pt idx="2">
                  <c:v>103</c:v>
                </c:pt>
                <c:pt idx="3">
                  <c:v>98</c:v>
                </c:pt>
                <c:pt idx="4">
                  <c:v>88.700000000000031</c:v>
                </c:pt>
                <c:pt idx="5">
                  <c:v>58</c:v>
                </c:pt>
                <c:pt idx="6">
                  <c:v>54</c:v>
                </c:pt>
                <c:pt idx="7">
                  <c:v>52</c:v>
                </c:pt>
                <c:pt idx="8">
                  <c:v>50.100000000000009</c:v>
                </c:pt>
                <c:pt idx="9">
                  <c:v>44.4</c:v>
                </c:pt>
                <c:pt idx="10">
                  <c:v>33</c:v>
                </c:pt>
                <c:pt idx="11">
                  <c:v>31.70000000000001</c:v>
                </c:pt>
                <c:pt idx="12">
                  <c:v>22</c:v>
                </c:pt>
                <c:pt idx="13">
                  <c:v>19</c:v>
                </c:pt>
                <c:pt idx="14">
                  <c:v>12.399999999999999</c:v>
                </c:pt>
                <c:pt idx="15">
                  <c:v>11</c:v>
                </c:pt>
                <c:pt idx="16">
                  <c:v>2.5</c:v>
                </c:pt>
                <c:pt idx="17">
                  <c:v>0</c:v>
                </c:pt>
                <c:pt idx="1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2C-4C7F-9549-19A0FFB965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80434176"/>
        <c:axId val="280435712"/>
        <c:axId val="0"/>
      </c:bar3DChart>
      <c:catAx>
        <c:axId val="280434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80435712"/>
        <c:crosses val="autoZero"/>
        <c:auto val="1"/>
        <c:lblAlgn val="ctr"/>
        <c:lblOffset val="100"/>
        <c:noMultiLvlLbl val="0"/>
      </c:catAx>
      <c:valAx>
        <c:axId val="2804357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93C722">
                  <a:lumMod val="50000"/>
                </a:srgb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s-ES" sz="1000" b="1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 b="1">
                    <a:solidFill>
                      <a:schemeClr val="accent3">
                        <a:lumMod val="50000"/>
                      </a:schemeClr>
                    </a:solidFill>
                  </a:rPr>
                  <a:t>Precipitación (mm)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s-ES" sz="900" b="1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8043417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rgbClr val="93C722">
                <a:lumMod val="50000"/>
              </a:srgb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lang="es-ES" sz="600" b="1" i="0" u="none" strike="noStrike" kern="1200" baseline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23E76A-720C-45AE-B53D-B5703259FDE5}" type="datetimeFigureOut">
              <a:rPr lang="es-CO" smtClean="0"/>
              <a:t>8/10/2024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9E2FC-7325-463E-BA1C-3E67B4EE905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081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9E2FC-7325-463E-BA1C-3E67B4EE9056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85407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8AABF-ADC5-44BE-BCA8-641489DB611F}" type="slidenum">
              <a:rPr lang="es-CO" smtClean="0"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48047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38B3DA-8D32-438D-8581-2BB41301D3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B8B5B2-B716-467A-8512-BD26D1EFF3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s-V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F04F4E-6922-40C7-A314-47998421A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D348-8E46-42AA-A5EE-3C4542C1C9E4}" type="datetimeFigureOut">
              <a:rPr lang="es-VE" smtClean="0"/>
              <a:t>8/10/2024</a:t>
            </a:fld>
            <a:endParaRPr lang="es-V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A1FD8A-82FF-4A13-A7C4-0DC487822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B202D-34BB-4242-97E9-10320DC9F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BB3D3-3EE0-4895-92E2-3E180AC79C34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869863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25C9A-EF6A-4866-B55C-2DB06D2BE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B65A46-A1FC-4066-846A-E9D8D062E6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V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E3C6F9-6A2C-4235-9ED0-A97B445B8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D348-8E46-42AA-A5EE-3C4542C1C9E4}" type="datetimeFigureOut">
              <a:rPr lang="es-VE" smtClean="0"/>
              <a:t>8/10/2024</a:t>
            </a:fld>
            <a:endParaRPr lang="es-V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1BD804-3BF3-478D-950D-C582D75D9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9B2D0C-B8DD-489F-94F9-C0509387C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BB3D3-3EE0-4895-92E2-3E180AC79C34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872708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28B0BB-370B-43C3-A7C7-0940F1ABD2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A0AC08-0867-4613-B84D-BE802C18E4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V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4ACCA1-85C8-41D3-82B7-6433C4AF2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D348-8E46-42AA-A5EE-3C4542C1C9E4}" type="datetimeFigureOut">
              <a:rPr lang="es-VE" smtClean="0"/>
              <a:t>8/10/2024</a:t>
            </a:fld>
            <a:endParaRPr lang="es-V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695272-3286-480F-A125-E0D239133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F26CE9-9012-4179-B29B-B7A81E7EF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BB3D3-3EE0-4895-92E2-3E180AC79C34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320998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6741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4FBBF-61C0-4028-B83A-4F4D1B36D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23DD45-E755-4255-B078-34223F7BC7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V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C70D80-C82F-4717-B9FB-60B3DEE7D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D348-8E46-42AA-A5EE-3C4542C1C9E4}" type="datetimeFigureOut">
              <a:rPr lang="es-VE" smtClean="0"/>
              <a:t>8/10/2024</a:t>
            </a:fld>
            <a:endParaRPr lang="es-V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CFEBA9-BCC9-4AD2-9463-BC698D453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AF7308-29F3-49FA-807D-D4AE812A7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BB3D3-3EE0-4895-92E2-3E180AC79C34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264686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7C2E2-E70E-411A-B11F-46760E922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C99068-FDE1-455A-815B-B7F618741B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615BB9-7AC2-48BE-BA3B-84244A9A3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D348-8E46-42AA-A5EE-3C4542C1C9E4}" type="datetimeFigureOut">
              <a:rPr lang="es-VE" smtClean="0"/>
              <a:t>8/10/2024</a:t>
            </a:fld>
            <a:endParaRPr lang="es-V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D9E7FA-02E2-4DD0-8F8B-A2059D27A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23E5E6-B791-4C89-88B7-E6EA93337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BB3D3-3EE0-4895-92E2-3E180AC79C34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324520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B473EE-1E17-4067-B43A-28263A8438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CBE230-2250-4DA9-BCB1-F1DD5875DA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V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0A7F40-0078-4D03-83DE-A574CFB8DE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V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260EF5-9A0A-4C9F-9AB5-C5161FADA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D348-8E46-42AA-A5EE-3C4542C1C9E4}" type="datetimeFigureOut">
              <a:rPr lang="es-VE" smtClean="0"/>
              <a:t>8/10/2024</a:t>
            </a:fld>
            <a:endParaRPr lang="es-V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1EBCBA-3E0F-4E14-95A4-B0CDBBACA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E56297-1D0F-49F2-993F-3FF2111DC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BB3D3-3EE0-4895-92E2-3E180AC79C34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191628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3834AC-4C48-41F8-BECE-F7D807F16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7ECA88-0963-4424-A10E-8A2AD96694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C8E493-0BF1-4346-9233-3E1CDAAFB6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V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A2CA76-7929-47F8-B062-0305953B92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2319FD-AC37-4DE6-AE74-33CF14AF9F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V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2060799-1089-48B8-89AE-AC531562C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D348-8E46-42AA-A5EE-3C4542C1C9E4}" type="datetimeFigureOut">
              <a:rPr lang="es-VE" smtClean="0"/>
              <a:t>8/10/2024</a:t>
            </a:fld>
            <a:endParaRPr lang="es-V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6D3166-3D2D-42EE-B8DC-E0C1F69B7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2D25BEC-A073-4D74-8244-A615C1796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BB3D3-3EE0-4895-92E2-3E180AC79C34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22179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98C36C-886F-45BF-9529-DB91FF6C0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87AB96-1E26-43E8-B838-CBFB38E25D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D348-8E46-42AA-A5EE-3C4542C1C9E4}" type="datetimeFigureOut">
              <a:rPr lang="es-VE" smtClean="0"/>
              <a:t>8/10/2024</a:t>
            </a:fld>
            <a:endParaRPr lang="es-V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015D94-1D5A-4B05-92E1-27DD5D5C3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DC757C-40A5-4388-944E-57276E92E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BB3D3-3EE0-4895-92E2-3E180AC79C34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787371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81871B-8C7D-4E35-B795-DB237E201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D348-8E46-42AA-A5EE-3C4542C1C9E4}" type="datetimeFigureOut">
              <a:rPr lang="es-VE" smtClean="0"/>
              <a:t>8/10/2024</a:t>
            </a:fld>
            <a:endParaRPr lang="es-V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67663F-C6DA-4D8D-9660-2A7C4E57E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B11FEB-079F-4CA9-834A-F8FF64DE1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BB3D3-3EE0-4895-92E2-3E180AC79C34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362609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B8BDF-CEAB-4D4A-B567-C88FEF833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BC1968-2FF6-4886-9FB4-26BBD8F098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V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3C2376-18F2-4440-AAD1-E4C56208BC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264B1D-0D8C-4837-98D7-F02A3830A4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D348-8E46-42AA-A5EE-3C4542C1C9E4}" type="datetimeFigureOut">
              <a:rPr lang="es-VE" smtClean="0"/>
              <a:t>8/10/2024</a:t>
            </a:fld>
            <a:endParaRPr lang="es-V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CC0519-8ADA-49CB-9960-B147381A6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ED4E2F-4DFF-4530-9431-E965D422C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BB3D3-3EE0-4895-92E2-3E180AC79C34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601329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FDC0F-4C2F-4499-BDAF-9DBBFC76E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072CFC-4D32-44FC-879D-F95A0559C4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V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21DC88-7F26-4EEB-B254-47CE456C2F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0720F4-0208-47CD-9DCE-3636A950F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D348-8E46-42AA-A5EE-3C4542C1C9E4}" type="datetimeFigureOut">
              <a:rPr lang="es-VE" smtClean="0"/>
              <a:t>8/10/2024</a:t>
            </a:fld>
            <a:endParaRPr lang="es-V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36B446-70A9-4936-A871-A005C25FE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36010B-A942-4094-9605-31DA7CC68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BB3D3-3EE0-4895-92E2-3E180AC79C34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659288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163D09-C94E-404F-B53C-E908221A2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s-V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1C9858-8FB4-4EA4-B1FB-C062EBA4D9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V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699385-EDF3-4549-BCF0-AA429E1EA1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6D348-8E46-42AA-A5EE-3C4542C1C9E4}" type="datetimeFigureOut">
              <a:rPr lang="es-VE" smtClean="0"/>
              <a:t>8/10/2024</a:t>
            </a:fld>
            <a:endParaRPr lang="es-V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1C48FB-4741-4987-A286-9340FF6ACD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1E2B35-4B67-4AA5-B2AD-D56BDD3934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BB3D3-3EE0-4895-92E2-3E180AC79C34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38198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V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1175/JCLI-D-12-00823.1" TargetMode="External"/><Relationship Id="rId2" Type="http://schemas.openxmlformats.org/officeDocument/2006/relationships/hyperlink" Target="file:///C:\Users\RafaREMM\Dropbox\0000_PNUD\Pronosticos\001_Subestacional\Saha,%20Suranjana%20and%20Coauthors,%202014:%20The%20NCEP%20Climate%20Forecast%20System%20Version%202.&#160;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8.png"/><Relationship Id="rId7" Type="http://schemas.openxmlformats.org/officeDocument/2006/relationships/hyperlink" Target="https://www.minambiente.gov.c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corpomojana.gov.co/" TargetMode="External"/><Relationship Id="rId11" Type="http://schemas.openxmlformats.org/officeDocument/2006/relationships/hyperlink" Target="https://www.fondoadaptacion.gov.co/" TargetMode="External"/><Relationship Id="rId5" Type="http://schemas.openxmlformats.org/officeDocument/2006/relationships/hyperlink" Target="mailto:servicio@ideam.gov.co" TargetMode="External"/><Relationship Id="rId10" Type="http://schemas.openxmlformats.org/officeDocument/2006/relationships/hyperlink" Target="https://www.co.undp.org/" TargetMode="External"/><Relationship Id="rId4" Type="http://schemas.openxmlformats.org/officeDocument/2006/relationships/hyperlink" Target="http://www.ideam.gov.co/" TargetMode="External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Un lago con árboles al fondo&#10;&#10;Descripción generada automáticamente">
            <a:extLst>
              <a:ext uri="{FF2B5EF4-FFF2-40B4-BE49-F238E27FC236}">
                <a16:creationId xmlns:a16="http://schemas.microsoft.com/office/drawing/2014/main" id="{11002DA3-045E-4EF3-97A4-A183AD8FC4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6" r="4130"/>
          <a:stretch/>
        </p:blipFill>
        <p:spPr>
          <a:xfrm>
            <a:off x="0" y="-2790"/>
            <a:ext cx="12192000" cy="5862264"/>
          </a:xfrm>
          <a:prstGeom prst="rect">
            <a:avLst/>
          </a:prstGeom>
        </p:spPr>
      </p:pic>
      <p:pic>
        <p:nvPicPr>
          <p:cNvPr id="2" name="Imagen 8" descr="Imagen que contiene alimentos&#10;&#10;Descripción generada automáticamente">
            <a:extLst>
              <a:ext uri="{FF2B5EF4-FFF2-40B4-BE49-F238E27FC236}">
                <a16:creationId xmlns:a16="http://schemas.microsoft.com/office/drawing/2014/main" id="{549A7A8C-7B8C-464D-AEA4-93C666EB7D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911" y="0"/>
            <a:ext cx="3421038" cy="1764394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5B201A8D-D11E-40DC-BE56-64E76B5F447E}"/>
              </a:ext>
            </a:extLst>
          </p:cNvPr>
          <p:cNvSpPr txBox="1"/>
          <p:nvPr/>
        </p:nvSpPr>
        <p:spPr>
          <a:xfrm>
            <a:off x="-1" y="5511840"/>
            <a:ext cx="1898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>
                <a:solidFill>
                  <a:schemeClr val="bg1"/>
                </a:solidFill>
                <a:effectLst>
                  <a:glow rad="63500">
                    <a:schemeClr val="tx1">
                      <a:alpha val="40000"/>
                    </a:schemeClr>
                  </a:glow>
                </a:effectLst>
              </a:rPr>
              <a:t>Ayapel, Córdoba. </a:t>
            </a:r>
            <a:endParaRPr lang="es-CO">
              <a:solidFill>
                <a:schemeClr val="bg1"/>
              </a:solidFill>
              <a:effectLst>
                <a:glow rad="63500">
                  <a:schemeClr val="tx1">
                    <a:alpha val="40000"/>
                  </a:schemeClr>
                </a:glow>
              </a:effectLst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EE7FD27-B7F4-0AEA-72C4-5234E656F03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0082"/>
          <a:stretch/>
        </p:blipFill>
        <p:spPr>
          <a:xfrm>
            <a:off x="11151679" y="5859474"/>
            <a:ext cx="582359" cy="956382"/>
          </a:xfrm>
          <a:prstGeom prst="rect">
            <a:avLst/>
          </a:prstGeom>
        </p:spPr>
      </p:pic>
      <p:pic>
        <p:nvPicPr>
          <p:cNvPr id="6" name="Imagen 5" descr="Resultado de imagen para LOGO FONDO ADAPTACION">
            <a:extLst>
              <a:ext uri="{FF2B5EF4-FFF2-40B4-BE49-F238E27FC236}">
                <a16:creationId xmlns:a16="http://schemas.microsoft.com/office/drawing/2014/main" id="{874E6571-0D87-7793-CBE2-D18D8AAC6D17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297" y="5859474"/>
            <a:ext cx="1693982" cy="793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n 6" descr="Resultado de imagen para FONDO VERDE DEL CLIMA">
            <a:extLst>
              <a:ext uri="{FF2B5EF4-FFF2-40B4-BE49-F238E27FC236}">
                <a16:creationId xmlns:a16="http://schemas.microsoft.com/office/drawing/2014/main" id="{E811A41B-5088-DF63-7BD7-96BCE06BF443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5842" y="5881172"/>
            <a:ext cx="1255271" cy="900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5740020D-0DB4-3E28-4464-952FEE23E43A}"/>
              </a:ext>
            </a:extLst>
          </p:cNvPr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5697353" y="6033998"/>
            <a:ext cx="1579488" cy="607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127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089E9873-7F1D-4CF6-B2AD-4BF1D9D77A57}"/>
              </a:ext>
            </a:extLst>
          </p:cNvPr>
          <p:cNvSpPr txBox="1"/>
          <p:nvPr/>
        </p:nvSpPr>
        <p:spPr>
          <a:xfrm>
            <a:off x="8867775" y="1143000"/>
            <a:ext cx="290512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VE" sz="1600" b="1">
                <a:solidFill>
                  <a:srgbClr val="3366CC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Contenido:</a:t>
            </a:r>
          </a:p>
          <a:p>
            <a:pPr marL="342900" indent="-342900" algn="just">
              <a:buAutoNum type="arabicPeriod"/>
            </a:pPr>
            <a:r>
              <a:rPr lang="es-VE" sz="1600">
                <a:latin typeface="Helvetica" panose="020B0604020202020204" pitchFamily="34" charset="0"/>
                <a:cs typeface="Helvetica" panose="020B0604020202020204" pitchFamily="34" charset="0"/>
              </a:rPr>
              <a:t>Introducción sobre el Modelo CFSv2</a:t>
            </a:r>
          </a:p>
          <a:p>
            <a:pPr marL="342900" indent="-342900" algn="just">
              <a:buAutoNum type="arabicPeriod"/>
            </a:pPr>
            <a:r>
              <a:rPr lang="es-VE" sz="1600">
                <a:latin typeface="Helvetica" panose="020B0604020202020204" pitchFamily="34" charset="0"/>
                <a:cs typeface="Helvetica" panose="020B0604020202020204" pitchFamily="34" charset="0"/>
              </a:rPr>
              <a:t>Pronóstico Modelo CFSv2 del 30/09/2024 al 06/10/2024.</a:t>
            </a:r>
          </a:p>
          <a:p>
            <a:pPr marL="342900" indent="-342900" algn="just">
              <a:buFontTx/>
              <a:buAutoNum type="arabicPeriod"/>
            </a:pPr>
            <a:r>
              <a:rPr lang="es-VE" sz="1600">
                <a:latin typeface="Helvetica" panose="020B0604020202020204" pitchFamily="34" charset="0"/>
                <a:cs typeface="Helvetica" panose="020B0604020202020204" pitchFamily="34" charset="0"/>
              </a:rPr>
              <a:t>Pronóstico Modelo CFSv2 del 07/10/2024 al 13/10/2024.</a:t>
            </a:r>
          </a:p>
          <a:p>
            <a:pPr marL="342900" indent="-342900" algn="just">
              <a:buAutoNum type="arabicPeriod"/>
            </a:pPr>
            <a:r>
              <a:rPr lang="es-VE" sz="1600">
                <a:latin typeface="Helvetica" panose="020B0604020202020204" pitchFamily="34" charset="0"/>
                <a:cs typeface="Helvetica" panose="020B0604020202020204" pitchFamily="34" charset="0"/>
              </a:rPr>
              <a:t>Pronóstico Modelo CFSv2 del 14/10/2024 al 20/10/2024.</a:t>
            </a:r>
          </a:p>
          <a:p>
            <a:pPr marL="342900" indent="-342900" algn="just">
              <a:buFontTx/>
              <a:buAutoNum type="arabicPeriod"/>
            </a:pPr>
            <a:r>
              <a:rPr lang="es-VE" sz="1600">
                <a:latin typeface="Helvetica" panose="020B0604020202020204" pitchFamily="34" charset="0"/>
                <a:cs typeface="Helvetica" panose="020B0604020202020204" pitchFamily="34" charset="0"/>
              </a:rPr>
              <a:t>Pronóstico Modelo CFSv2 del 21/10/2024 al 27/10/2024.</a:t>
            </a:r>
          </a:p>
          <a:p>
            <a:pPr marL="342900" indent="-342900" algn="just">
              <a:buAutoNum type="arabicPeriod"/>
            </a:pPr>
            <a:r>
              <a:rPr lang="es-VE" sz="1600">
                <a:latin typeface="Helvetica" panose="020B0604020202020204" pitchFamily="34" charset="0"/>
                <a:cs typeface="Helvetica" panose="020B0604020202020204" pitchFamily="34" charset="0"/>
              </a:rPr>
              <a:t>Resumen y Referencias.</a:t>
            </a:r>
          </a:p>
        </p:txBody>
      </p:sp>
      <p:pic>
        <p:nvPicPr>
          <p:cNvPr id="2" name="Imagen 8" descr="Imagen que contiene alimentos&#10;&#10;Descripción generada automáticamente">
            <a:extLst>
              <a:ext uri="{FF2B5EF4-FFF2-40B4-BE49-F238E27FC236}">
                <a16:creationId xmlns:a16="http://schemas.microsoft.com/office/drawing/2014/main" id="{A530BEEF-0BD9-47B2-BFBF-B14FD5DFA4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2251" y="5341175"/>
            <a:ext cx="2941019" cy="15168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4C6C6D0-27FB-4F46-8A5B-87A6B66CD85D}"/>
              </a:ext>
            </a:extLst>
          </p:cNvPr>
          <p:cNvSpPr txBox="1"/>
          <p:nvPr/>
        </p:nvSpPr>
        <p:spPr>
          <a:xfrm>
            <a:off x="789620" y="3189714"/>
            <a:ext cx="7697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s-CO" b="1" i="1" kern="1400" spc="-50" dirty="0"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INFORME N°22</a:t>
            </a:r>
            <a:r>
              <a:rPr lang="es-CO" b="1" i="1" kern="1400" spc="-50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9</a:t>
            </a:r>
            <a:r>
              <a:rPr lang="es-CO" b="1" i="1" kern="1400" spc="-50" dirty="0"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Pronóstico SUBESTACIONAL de Lluvias y Temperaturas para La Mojana, período del </a:t>
            </a:r>
            <a:r>
              <a:rPr lang="es-CO" b="1" i="1" kern="1400" spc="-50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07</a:t>
            </a:r>
            <a:r>
              <a:rPr lang="es-CO" b="1" i="1" kern="1400" spc="-50" dirty="0"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/10/2024 al </a:t>
            </a:r>
            <a:r>
              <a:rPr lang="es-CO" b="1" i="1" kern="1400" spc="-50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03/11</a:t>
            </a:r>
            <a:r>
              <a:rPr lang="es-CO" b="1" i="1" kern="1400" spc="-50" dirty="0"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/2024. </a:t>
            </a:r>
            <a:endParaRPr lang="es-VE" kern="1400" spc="-50" dirty="0">
              <a:effectLst/>
              <a:latin typeface="Helvetica" panose="020B0604020202020204" pitchFamily="34" charset="0"/>
              <a:ea typeface="Times New Roman" panose="02020603050405020304" pitchFamily="18" charset="0"/>
              <a:cs typeface="Helvetica" panose="020B0604020202020204" pitchFamily="34" charset="0"/>
            </a:endParaRPr>
          </a:p>
        </p:txBody>
      </p:sp>
      <p:sp>
        <p:nvSpPr>
          <p:cNvPr id="16" name="Marcador de contenido 2">
            <a:extLst>
              <a:ext uri="{FF2B5EF4-FFF2-40B4-BE49-F238E27FC236}">
                <a16:creationId xmlns:a16="http://schemas.microsoft.com/office/drawing/2014/main" id="{C9057A3E-C817-4264-A0C1-2B8A27EE2C0D}"/>
              </a:ext>
            </a:extLst>
          </p:cNvPr>
          <p:cNvSpPr txBox="1">
            <a:spLocks/>
          </p:cNvSpPr>
          <p:nvPr/>
        </p:nvSpPr>
        <p:spPr>
          <a:xfrm>
            <a:off x="789620" y="416628"/>
            <a:ext cx="7697156" cy="22741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2000">
                <a:solidFill>
                  <a:srgbClr val="3366CC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Proyecto </a:t>
            </a:r>
          </a:p>
          <a:p>
            <a:r>
              <a:rPr lang="es-CO" sz="2000" b="1" i="1">
                <a:solidFill>
                  <a:srgbClr val="3366CC"/>
                </a:solidFill>
                <a:latin typeface="Helvetica"/>
                <a:cs typeface="Helvetica"/>
              </a:rPr>
              <a:t>Escalando las prácticas de gestión del agua resilientes al clima para las comunidades vulnerables de la Mojana.</a:t>
            </a:r>
            <a:endParaRPr lang="es-CO" sz="2000">
              <a:solidFill>
                <a:srgbClr val="3366CC"/>
              </a:solidFill>
              <a:latin typeface="Helvetica"/>
              <a:cs typeface="Helvetica"/>
            </a:endParaRPr>
          </a:p>
          <a:p>
            <a:pPr algn="just"/>
            <a:r>
              <a:rPr lang="es-CO" sz="2000">
                <a:latin typeface="Helvetica" panose="020B0604020202020204" pitchFamily="34" charset="0"/>
                <a:cs typeface="Helvetica" panose="020B0604020202020204" pitchFamily="34" charset="0"/>
              </a:rPr>
              <a:t>“Mejorar la resiliencia al clima de las comunidades vulnerables en la región de La Mojana durante las temporadas de inundación y de sequía prolongadas, así como el impacto en poblaciones rurales y gobiernos locales”.</a:t>
            </a:r>
            <a:endParaRPr lang="es-CO" sz="2000">
              <a:solidFill>
                <a:srgbClr val="609D42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just"/>
            <a:endParaRPr lang="es-CO" sz="200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9EBF841-F3B2-49EE-9D05-C9ED24753BAB}"/>
              </a:ext>
            </a:extLst>
          </p:cNvPr>
          <p:cNvSpPr txBox="1">
            <a:spLocks/>
          </p:cNvSpPr>
          <p:nvPr/>
        </p:nvSpPr>
        <p:spPr>
          <a:xfrm>
            <a:off x="6182686" y="4299725"/>
            <a:ext cx="2304091" cy="43386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VE" sz="1800" b="1">
                <a:latin typeface="Helvetica" panose="020B0604020202020204" pitchFamily="34" charset="0"/>
                <a:cs typeface="Helvetica" panose="020B0604020202020204" pitchFamily="34" charset="0"/>
              </a:rPr>
              <a:t>30 de septiembre, 2024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s-VE" sz="1800">
                <a:latin typeface="Helvetica" panose="020B0604020202020204" pitchFamily="34" charset="0"/>
                <a:cs typeface="Helvetica" panose="020B0604020202020204" pitchFamily="34" charset="0"/>
              </a:rPr>
              <a:t>CRPA La Mojana</a:t>
            </a:r>
          </a:p>
        </p:txBody>
      </p:sp>
      <p:grpSp>
        <p:nvGrpSpPr>
          <p:cNvPr id="15" name="Grupo 14">
            <a:extLst>
              <a:ext uri="{FF2B5EF4-FFF2-40B4-BE49-F238E27FC236}">
                <a16:creationId xmlns:a16="http://schemas.microsoft.com/office/drawing/2014/main" id="{4567AB32-71F6-8FD4-FC28-FF385ECA5800}"/>
              </a:ext>
            </a:extLst>
          </p:cNvPr>
          <p:cNvGrpSpPr/>
          <p:nvPr/>
        </p:nvGrpSpPr>
        <p:grpSpPr>
          <a:xfrm>
            <a:off x="2829821" y="5726595"/>
            <a:ext cx="9073000" cy="745984"/>
            <a:chOff x="4673479" y="5918581"/>
            <a:chExt cx="9315041" cy="797811"/>
          </a:xfrm>
        </p:grpSpPr>
        <p:pic>
          <p:nvPicPr>
            <p:cNvPr id="18" name="Imagen 2">
              <a:extLst>
                <a:ext uri="{FF2B5EF4-FFF2-40B4-BE49-F238E27FC236}">
                  <a16:creationId xmlns:a16="http://schemas.microsoft.com/office/drawing/2014/main" id="{80A97BD3-8AA6-20FA-B402-8CF95421EB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0082"/>
            <a:stretch/>
          </p:blipFill>
          <p:spPr>
            <a:xfrm>
              <a:off x="7383574" y="5918581"/>
              <a:ext cx="465816" cy="764989"/>
            </a:xfrm>
            <a:prstGeom prst="rect">
              <a:avLst/>
            </a:prstGeom>
          </p:spPr>
        </p:pic>
        <p:pic>
          <p:nvPicPr>
            <p:cNvPr id="19" name="Imagen 9" descr="Resultado de imagen para LOGO FONDO ADAPTACION">
              <a:extLst>
                <a:ext uri="{FF2B5EF4-FFF2-40B4-BE49-F238E27FC236}">
                  <a16:creationId xmlns:a16="http://schemas.microsoft.com/office/drawing/2014/main" id="{1986CCC9-56D1-0237-B180-ADFC4DC31776}"/>
                </a:ext>
              </a:extLst>
            </p:cNvPr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937"/>
            <a:stretch/>
          </p:blipFill>
          <p:spPr bwMode="auto">
            <a:xfrm>
              <a:off x="4673479" y="6045016"/>
              <a:ext cx="1255271" cy="5121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" name="Imagen 10" descr="Resultado de imagen para FONDO VERDE DEL CLIMA">
              <a:extLst>
                <a:ext uri="{FF2B5EF4-FFF2-40B4-BE49-F238E27FC236}">
                  <a16:creationId xmlns:a16="http://schemas.microsoft.com/office/drawing/2014/main" id="{7D6ACAF0-DE11-394C-E208-DE3C490441B4}"/>
                </a:ext>
              </a:extLst>
            </p:cNvPr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269" y="5946881"/>
              <a:ext cx="1076270" cy="70839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" name="CuadroTexto 11">
              <a:extLst>
                <a:ext uri="{FF2B5EF4-FFF2-40B4-BE49-F238E27FC236}">
                  <a16:creationId xmlns:a16="http://schemas.microsoft.com/office/drawing/2014/main" id="{5039061D-CFA3-3202-3D5F-A6CEAF05FE2D}"/>
                </a:ext>
              </a:extLst>
            </p:cNvPr>
            <p:cNvSpPr txBox="1"/>
            <p:nvPr/>
          </p:nvSpPr>
          <p:spPr>
            <a:xfrm>
              <a:off x="10380375" y="6171185"/>
              <a:ext cx="15611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MX" sz="1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Aliados:</a:t>
              </a:r>
            </a:p>
          </p:txBody>
        </p:sp>
        <p:pic>
          <p:nvPicPr>
            <p:cNvPr id="23" name="Picture 2" descr="IDEAM - IDEAM">
              <a:extLst>
                <a:ext uri="{FF2B5EF4-FFF2-40B4-BE49-F238E27FC236}">
                  <a16:creationId xmlns:a16="http://schemas.microsoft.com/office/drawing/2014/main" id="{AD9A11A2-AF5A-6E30-A313-AC4B20AAA7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41172" y="5998488"/>
              <a:ext cx="621109" cy="6020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4" descr="Objetivos y funciones">
              <a:extLst>
                <a:ext uri="{FF2B5EF4-FFF2-40B4-BE49-F238E27FC236}">
                  <a16:creationId xmlns:a16="http://schemas.microsoft.com/office/drawing/2014/main" id="{AD16A444-FBD2-32A1-750A-729673629A3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40" r="17106"/>
            <a:stretch/>
          </p:blipFill>
          <p:spPr bwMode="auto">
            <a:xfrm>
              <a:off x="13094740" y="5942067"/>
              <a:ext cx="893780" cy="774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" name="Imagen 4">
            <a:extLst>
              <a:ext uri="{FF2B5EF4-FFF2-40B4-BE49-F238E27FC236}">
                <a16:creationId xmlns:a16="http://schemas.microsoft.com/office/drawing/2014/main" id="{D3C23BAC-8ABB-D53B-416F-AFFFD81DA30F}"/>
              </a:ext>
            </a:extLst>
          </p:cNvPr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1027912" y="5756907"/>
            <a:ext cx="1579488" cy="607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424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2480A089-A4D2-42A1-B025-800FDFCBE768}"/>
              </a:ext>
            </a:extLst>
          </p:cNvPr>
          <p:cNvSpPr txBox="1"/>
          <p:nvPr/>
        </p:nvSpPr>
        <p:spPr>
          <a:xfrm>
            <a:off x="671742" y="178184"/>
            <a:ext cx="46696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000" b="1">
                <a:solidFill>
                  <a:srgbClr val="3366CC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1. Introducción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F80DD1C-CCE5-44BA-8CCB-1C9E016535CF}"/>
              </a:ext>
            </a:extLst>
          </p:cNvPr>
          <p:cNvSpPr txBox="1"/>
          <p:nvPr/>
        </p:nvSpPr>
        <p:spPr>
          <a:xfrm>
            <a:off x="716002" y="1175908"/>
            <a:ext cx="3844161" cy="4847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CO" sz="1400"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El </a:t>
            </a:r>
            <a:r>
              <a:rPr lang="es-CO" sz="1400" b="1"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pronóstico </a:t>
            </a:r>
            <a:r>
              <a:rPr lang="es-CO" sz="1400" b="1" err="1"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subestacional</a:t>
            </a:r>
            <a:r>
              <a:rPr lang="es-CO" sz="1400" b="1"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 </a:t>
            </a:r>
            <a:r>
              <a:rPr lang="es-CO" sz="1400"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es una herramienta usada actualmente para poder ver el comportamiento de algunas variables atmosféricas de interés (principalmente la precipitación y la temperatura), para establecer cuál podría ser su comportamiento semana a semana, durante un mes.</a:t>
            </a:r>
            <a:endParaRPr lang="es-VE" sz="1400">
              <a:effectLst/>
              <a:latin typeface="Helvetica" panose="020B0604020202020204" pitchFamily="34" charset="0"/>
              <a:ea typeface="Calibri" panose="020F0502020204030204" pitchFamily="34" charset="0"/>
              <a:cs typeface="Helvetica" panose="020B0604020202020204" pitchFamily="34" charset="0"/>
            </a:endParaRP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CO" sz="1400"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El </a:t>
            </a:r>
            <a:r>
              <a:rPr lang="es-CO" sz="1400" b="1" i="1"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Centro Regional de Pronóstico y Alertas Tempranas de La Mojana</a:t>
            </a:r>
            <a:r>
              <a:rPr lang="es-CO" sz="1400"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, está usando este tipo de productos que permitan brindar a la población del territorio </a:t>
            </a:r>
            <a:r>
              <a:rPr lang="es-CO" sz="1400" err="1"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mojanero</a:t>
            </a:r>
            <a:r>
              <a:rPr lang="es-CO" sz="1400"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 y a los tomadores de decisión, hacer planificación para las actividades diarias y semanales que conllevan la dinámica de la región, como son el manejo del recurso hídrico, actividades agropecuarias, construcción.</a:t>
            </a:r>
            <a:endParaRPr lang="es-VE" sz="1400">
              <a:effectLst/>
              <a:latin typeface="Helvetica" panose="020B0604020202020204" pitchFamily="34" charset="0"/>
              <a:ea typeface="Calibri" panose="020F0502020204030204" pitchFamily="34" charset="0"/>
              <a:cs typeface="Helvetica" panose="020B0604020202020204" pitchFamily="34" charset="0"/>
            </a:endParaRPr>
          </a:p>
          <a:p>
            <a:pPr algn="just"/>
            <a:r>
              <a:rPr lang="es-CO" sz="1400"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Por lo antes escrito estaremos usando el modelo CFSv2 desarrollado por NCEP (</a:t>
            </a:r>
            <a:r>
              <a:rPr lang="es-CO" sz="1400" err="1"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National</a:t>
            </a:r>
            <a:r>
              <a:rPr lang="es-CO" sz="1400"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 Centres </a:t>
            </a:r>
            <a:r>
              <a:rPr lang="es-CO" sz="1400" err="1"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Enviromental</a:t>
            </a:r>
            <a:r>
              <a:rPr lang="es-CO" sz="1400"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 </a:t>
            </a:r>
            <a:r>
              <a:rPr lang="es-CO" sz="1400" err="1"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Prediction</a:t>
            </a:r>
            <a:r>
              <a:rPr lang="es-CO" sz="1400"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) de la NOAA.</a:t>
            </a:r>
            <a:endParaRPr lang="es-VE" sz="105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63A41D-4365-4CA1-A07A-19B198A13677}"/>
              </a:ext>
            </a:extLst>
          </p:cNvPr>
          <p:cNvSpPr txBox="1"/>
          <p:nvPr/>
        </p:nvSpPr>
        <p:spPr>
          <a:xfrm>
            <a:off x="5072811" y="4645070"/>
            <a:ext cx="52555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VE" sz="800" b="1">
                <a:latin typeface="Helvetica" panose="020B0604020202020204" pitchFamily="34" charset="0"/>
                <a:cs typeface="Helvetica" panose="020B0604020202020204" pitchFamily="34" charset="0"/>
              </a:rPr>
              <a:t>FUENTE</a:t>
            </a:r>
            <a:r>
              <a:rPr lang="es-VE" sz="800">
                <a:latin typeface="Helvetica" panose="020B0604020202020204" pitchFamily="34" charset="0"/>
                <a:cs typeface="Helvetica" panose="020B0604020202020204" pitchFamily="34" charset="0"/>
              </a:rPr>
              <a:t>: Datos de la red de Estaciones de IDEAM en la Mojana. CRPA La Mojana.</a:t>
            </a:r>
            <a:endParaRPr lang="es-VE" sz="800" b="1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BE9A6E-2010-4908-9F72-2EF89747FE3E}"/>
              </a:ext>
            </a:extLst>
          </p:cNvPr>
          <p:cNvSpPr txBox="1"/>
          <p:nvPr/>
        </p:nvSpPr>
        <p:spPr>
          <a:xfrm>
            <a:off x="5072810" y="4994427"/>
            <a:ext cx="679704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VE" sz="1400" b="1">
                <a:latin typeface="Helvetica" panose="020B0604020202020204" pitchFamily="34" charset="0"/>
                <a:cs typeface="Helvetica" panose="020B0604020202020204" pitchFamily="34" charset="0"/>
              </a:rPr>
              <a:t>Durante la última las lluvias en el territorio estuvieron focalizadas al norte y oriente de la región sobre los municipios de San Benito Abad y Majagual. </a:t>
            </a:r>
          </a:p>
        </p:txBody>
      </p:sp>
      <p:pic>
        <p:nvPicPr>
          <p:cNvPr id="2" name="Imagen 3">
            <a:extLst>
              <a:ext uri="{FF2B5EF4-FFF2-40B4-BE49-F238E27FC236}">
                <a16:creationId xmlns:a16="http://schemas.microsoft.com/office/drawing/2014/main" id="{A4656A48-BA22-4565-8658-E6DD28BFB7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4" y="0"/>
            <a:ext cx="762665" cy="733425"/>
          </a:xfrm>
          <a:prstGeom prst="rect">
            <a:avLst/>
          </a:prstGeom>
        </p:spPr>
      </p:pic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2FF32D61-FF1B-458F-BFFC-B86F405A3733}"/>
              </a:ext>
              <a:ext uri="{147F2762-F138-4A5C-976F-8EAC2B608ADB}">
                <a16:predDERef xmlns:a16="http://schemas.microsoft.com/office/drawing/2014/main" pred="{67D20A1E-E243-4A31-B3C8-06A3277835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1757862"/>
              </p:ext>
            </p:extLst>
          </p:nvPr>
        </p:nvGraphicFramePr>
        <p:xfrm>
          <a:off x="4934981" y="510657"/>
          <a:ext cx="6747734" cy="4000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75627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 descr="Diagrama&#10;&#10;Descripción generada automáticamente">
            <a:extLst>
              <a:ext uri="{FF2B5EF4-FFF2-40B4-BE49-F238E27FC236}">
                <a16:creationId xmlns:a16="http://schemas.microsoft.com/office/drawing/2014/main" id="{D70E4102-D69C-F9D1-71E8-97B5744EBC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22" y="855071"/>
            <a:ext cx="4218750" cy="2700000"/>
          </a:xfrm>
          <a:prstGeom prst="rect">
            <a:avLst/>
          </a:prstGeom>
        </p:spPr>
      </p:pic>
      <p:pic>
        <p:nvPicPr>
          <p:cNvPr id="14" name="Imagen 13" descr="Gráfico, Gráfico de superficie&#10;&#10;Descripción generada automáticamente">
            <a:extLst>
              <a:ext uri="{FF2B5EF4-FFF2-40B4-BE49-F238E27FC236}">
                <a16:creationId xmlns:a16="http://schemas.microsoft.com/office/drawing/2014/main" id="{5A0AEFA5-CC7F-CA11-3134-BCB2750C44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1485" y="3156376"/>
            <a:ext cx="4218750" cy="27000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480A089-A4D2-42A1-B025-800FDFCBE768}"/>
              </a:ext>
            </a:extLst>
          </p:cNvPr>
          <p:cNvSpPr txBox="1"/>
          <p:nvPr/>
        </p:nvSpPr>
        <p:spPr>
          <a:xfrm>
            <a:off x="680618" y="145490"/>
            <a:ext cx="73965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000" b="1">
                <a:solidFill>
                  <a:srgbClr val="3366CC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2. Pronóstico Modelo CFSv2 del 07/10/2024 al 13/10/2024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2C4FD6-7529-4F39-9B88-F23CDBD941A7}"/>
              </a:ext>
            </a:extLst>
          </p:cNvPr>
          <p:cNvSpPr txBox="1"/>
          <p:nvPr/>
        </p:nvSpPr>
        <p:spPr>
          <a:xfrm>
            <a:off x="5364587" y="782698"/>
            <a:ext cx="18486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1400" b="1">
                <a:latin typeface="Helvetica" panose="020B0604020202020204" pitchFamily="34" charset="0"/>
                <a:cs typeface="Helvetica" panose="020B0604020202020204" pitchFamily="34" charset="0"/>
              </a:rPr>
              <a:t>PRECIPITACIÓN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403F192-EEA6-4EBB-98D0-3A5FFB205285}"/>
              </a:ext>
            </a:extLst>
          </p:cNvPr>
          <p:cNvCxnSpPr>
            <a:cxnSpLocks/>
          </p:cNvCxnSpPr>
          <p:nvPr/>
        </p:nvCxnSpPr>
        <p:spPr>
          <a:xfrm flipV="1">
            <a:off x="4983489" y="1101809"/>
            <a:ext cx="0" cy="1082852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8819B57-AEB2-4D9E-9F25-B2C16E786710}"/>
              </a:ext>
            </a:extLst>
          </p:cNvPr>
          <p:cNvCxnSpPr>
            <a:cxnSpLocks/>
          </p:cNvCxnSpPr>
          <p:nvPr/>
        </p:nvCxnSpPr>
        <p:spPr>
          <a:xfrm>
            <a:off x="4983486" y="2184661"/>
            <a:ext cx="0" cy="107516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49" name="Group 2048">
            <a:extLst>
              <a:ext uri="{FF2B5EF4-FFF2-40B4-BE49-F238E27FC236}">
                <a16:creationId xmlns:a16="http://schemas.microsoft.com/office/drawing/2014/main" id="{554CA305-DDD0-459C-8245-069D28D851DB}"/>
              </a:ext>
            </a:extLst>
          </p:cNvPr>
          <p:cNvGrpSpPr/>
          <p:nvPr/>
        </p:nvGrpSpPr>
        <p:grpSpPr>
          <a:xfrm rot="10800000">
            <a:off x="11691395" y="3453505"/>
            <a:ext cx="0" cy="2158012"/>
            <a:chOff x="11034170" y="3433050"/>
            <a:chExt cx="0" cy="2158012"/>
          </a:xfrm>
        </p:grpSpPr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51F3D30A-ABE6-4E47-803B-DFD26978E6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034170" y="3433050"/>
              <a:ext cx="0" cy="1082852"/>
            </a:xfrm>
            <a:prstGeom prst="straightConnector1">
              <a:avLst/>
            </a:prstGeom>
            <a:ln w="254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9D5AFF41-333E-4C75-BB8D-C40491C6BAD7}"/>
                </a:ext>
              </a:extLst>
            </p:cNvPr>
            <p:cNvCxnSpPr>
              <a:cxnSpLocks/>
            </p:cNvCxnSpPr>
            <p:nvPr/>
          </p:nvCxnSpPr>
          <p:spPr>
            <a:xfrm>
              <a:off x="11034170" y="4515902"/>
              <a:ext cx="0" cy="107516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51" name="TextBox 2050">
            <a:extLst>
              <a:ext uri="{FF2B5EF4-FFF2-40B4-BE49-F238E27FC236}">
                <a16:creationId xmlns:a16="http://schemas.microsoft.com/office/drawing/2014/main" id="{6A43C0B2-414E-462B-8AE3-A7E4327B3F22}"/>
              </a:ext>
            </a:extLst>
          </p:cNvPr>
          <p:cNvSpPr txBox="1"/>
          <p:nvPr/>
        </p:nvSpPr>
        <p:spPr>
          <a:xfrm rot="16200000">
            <a:off x="4662166" y="1596489"/>
            <a:ext cx="849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>
                <a:solidFill>
                  <a:srgbClr val="0070C0"/>
                </a:solidFill>
              </a:rPr>
              <a:t>EXCESO</a:t>
            </a:r>
          </a:p>
        </p:txBody>
      </p:sp>
      <p:sp>
        <p:nvSpPr>
          <p:cNvPr id="2052" name="TextBox 2051">
            <a:extLst>
              <a:ext uri="{FF2B5EF4-FFF2-40B4-BE49-F238E27FC236}">
                <a16:creationId xmlns:a16="http://schemas.microsoft.com/office/drawing/2014/main" id="{07050DAC-4079-4A7E-930F-FC188BD4D2CD}"/>
              </a:ext>
            </a:extLst>
          </p:cNvPr>
          <p:cNvSpPr txBox="1"/>
          <p:nvPr/>
        </p:nvSpPr>
        <p:spPr>
          <a:xfrm rot="5400000">
            <a:off x="4662166" y="2478195"/>
            <a:ext cx="849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>
                <a:solidFill>
                  <a:srgbClr val="FF0000"/>
                </a:solidFill>
              </a:rPr>
              <a:t>DÉFICIT</a:t>
            </a:r>
          </a:p>
        </p:txBody>
      </p:sp>
      <p:sp>
        <p:nvSpPr>
          <p:cNvPr id="2053" name="TextBox 2052">
            <a:extLst>
              <a:ext uri="{FF2B5EF4-FFF2-40B4-BE49-F238E27FC236}">
                <a16:creationId xmlns:a16="http://schemas.microsoft.com/office/drawing/2014/main" id="{E4F1B7A5-5065-4029-99DD-264F65C621A5}"/>
              </a:ext>
            </a:extLst>
          </p:cNvPr>
          <p:cNvSpPr txBox="1"/>
          <p:nvPr/>
        </p:nvSpPr>
        <p:spPr>
          <a:xfrm rot="16200000">
            <a:off x="4475544" y="1233936"/>
            <a:ext cx="16763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000" b="1">
                <a:solidFill>
                  <a:srgbClr val="0070C0"/>
                </a:solidFill>
              </a:rPr>
              <a:t>ENCIMA DE LO NORMAL</a:t>
            </a:r>
          </a:p>
        </p:txBody>
      </p:sp>
      <p:sp>
        <p:nvSpPr>
          <p:cNvPr id="2054" name="TextBox 2053">
            <a:extLst>
              <a:ext uri="{FF2B5EF4-FFF2-40B4-BE49-F238E27FC236}">
                <a16:creationId xmlns:a16="http://schemas.microsoft.com/office/drawing/2014/main" id="{D6B53F65-AE01-445F-B3C4-31992338045E}"/>
              </a:ext>
            </a:extLst>
          </p:cNvPr>
          <p:cNvSpPr txBox="1"/>
          <p:nvPr/>
        </p:nvSpPr>
        <p:spPr>
          <a:xfrm rot="5400000">
            <a:off x="4502827" y="2939355"/>
            <a:ext cx="16763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000" b="1">
                <a:solidFill>
                  <a:srgbClr val="FF0000"/>
                </a:solidFill>
              </a:rPr>
              <a:t>DEBAJO DE LO NORMAL</a:t>
            </a:r>
          </a:p>
        </p:txBody>
      </p:sp>
      <p:sp>
        <p:nvSpPr>
          <p:cNvPr id="2055" name="TextBox 2054">
            <a:extLst>
              <a:ext uri="{FF2B5EF4-FFF2-40B4-BE49-F238E27FC236}">
                <a16:creationId xmlns:a16="http://schemas.microsoft.com/office/drawing/2014/main" id="{B6B21A02-51C0-4576-B4E3-106B77628422}"/>
              </a:ext>
            </a:extLst>
          </p:cNvPr>
          <p:cNvSpPr txBox="1"/>
          <p:nvPr/>
        </p:nvSpPr>
        <p:spPr>
          <a:xfrm rot="16200000">
            <a:off x="11420712" y="3888491"/>
            <a:ext cx="849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>
                <a:solidFill>
                  <a:srgbClr val="FF0000"/>
                </a:solidFill>
              </a:rPr>
              <a:t>EXCESO</a:t>
            </a:r>
          </a:p>
        </p:txBody>
      </p:sp>
      <p:sp>
        <p:nvSpPr>
          <p:cNvPr id="2056" name="TextBox 2055">
            <a:extLst>
              <a:ext uri="{FF2B5EF4-FFF2-40B4-BE49-F238E27FC236}">
                <a16:creationId xmlns:a16="http://schemas.microsoft.com/office/drawing/2014/main" id="{C1E76CAF-38DF-457C-A905-E308EC2F93C2}"/>
              </a:ext>
            </a:extLst>
          </p:cNvPr>
          <p:cNvSpPr txBox="1"/>
          <p:nvPr/>
        </p:nvSpPr>
        <p:spPr>
          <a:xfrm rot="5400000">
            <a:off x="11420712" y="4788669"/>
            <a:ext cx="849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>
                <a:solidFill>
                  <a:srgbClr val="0070C0"/>
                </a:solidFill>
              </a:rPr>
              <a:t>DÉFICIT</a:t>
            </a:r>
          </a:p>
        </p:txBody>
      </p:sp>
      <p:sp>
        <p:nvSpPr>
          <p:cNvPr id="2057" name="TextBox 2056">
            <a:extLst>
              <a:ext uri="{FF2B5EF4-FFF2-40B4-BE49-F238E27FC236}">
                <a16:creationId xmlns:a16="http://schemas.microsoft.com/office/drawing/2014/main" id="{A8822FC6-D807-4D12-ACCE-E04F3C1A0F96}"/>
              </a:ext>
            </a:extLst>
          </p:cNvPr>
          <p:cNvSpPr txBox="1"/>
          <p:nvPr/>
        </p:nvSpPr>
        <p:spPr>
          <a:xfrm rot="16200000">
            <a:off x="11234090" y="3479758"/>
            <a:ext cx="16763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000" b="1">
                <a:solidFill>
                  <a:srgbClr val="FF0000"/>
                </a:solidFill>
              </a:rPr>
              <a:t>ENCIMA DE LO NORMAL</a:t>
            </a:r>
          </a:p>
        </p:txBody>
      </p:sp>
      <p:sp>
        <p:nvSpPr>
          <p:cNvPr id="2058" name="TextBox 2057">
            <a:extLst>
              <a:ext uri="{FF2B5EF4-FFF2-40B4-BE49-F238E27FC236}">
                <a16:creationId xmlns:a16="http://schemas.microsoft.com/office/drawing/2014/main" id="{F67568E3-CA1C-4574-B966-A238AAB80B53}"/>
              </a:ext>
            </a:extLst>
          </p:cNvPr>
          <p:cNvSpPr txBox="1"/>
          <p:nvPr/>
        </p:nvSpPr>
        <p:spPr>
          <a:xfrm rot="5400000">
            <a:off x="11261373" y="5185177"/>
            <a:ext cx="16763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000" b="1">
                <a:solidFill>
                  <a:srgbClr val="0070C0"/>
                </a:solidFill>
              </a:rPr>
              <a:t>DEBAJO DE LO NORMAL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8B325F9-0A42-48C5-8055-0A923D12F415}"/>
              </a:ext>
            </a:extLst>
          </p:cNvPr>
          <p:cNvSpPr txBox="1"/>
          <p:nvPr/>
        </p:nvSpPr>
        <p:spPr>
          <a:xfrm>
            <a:off x="2551943" y="4210114"/>
            <a:ext cx="4929934" cy="3213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CO" sz="1500"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Se esperan temperaturas </a:t>
            </a:r>
            <a:r>
              <a:rPr lang="es-CO" sz="1500" b="1" i="1">
                <a:solidFill>
                  <a:srgbClr val="00B050"/>
                </a:solidFill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dentro de lo normal</a:t>
            </a:r>
            <a:endParaRPr lang="es-VE" sz="1500">
              <a:solidFill>
                <a:srgbClr val="00B050"/>
              </a:solidFill>
              <a:effectLst/>
              <a:latin typeface="Helvetica" panose="020B0604020202020204" pitchFamily="34" charset="0"/>
              <a:ea typeface="Calibri" panose="020F0502020204030204" pitchFamily="34" charset="0"/>
              <a:cs typeface="Helvetica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FE0DD7-EE4F-434C-AC00-4D75A316553D}"/>
              </a:ext>
            </a:extLst>
          </p:cNvPr>
          <p:cNvSpPr txBox="1"/>
          <p:nvPr/>
        </p:nvSpPr>
        <p:spPr>
          <a:xfrm>
            <a:off x="5592076" y="1084201"/>
            <a:ext cx="5318958" cy="5683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O" sz="1500">
                <a:latin typeface="Helvetica"/>
                <a:ea typeface="Calibri" panose="020F0502020204030204" pitchFamily="34" charset="0"/>
                <a:cs typeface="Helvetica"/>
              </a:rPr>
              <a:t>Se prevé que las lluvias estén </a:t>
            </a:r>
            <a:r>
              <a:rPr lang="es-CO" sz="1500" b="1" i="1">
                <a:solidFill>
                  <a:srgbClr val="FF0000"/>
                </a:solidFill>
                <a:latin typeface="Helvetica"/>
                <a:ea typeface="Calibri" panose="020F0502020204030204" pitchFamily="34" charset="0"/>
                <a:cs typeface="Helvetica"/>
              </a:rPr>
              <a:t>por debajo de lo normal </a:t>
            </a:r>
            <a:r>
              <a:rPr lang="es-CO" sz="1500">
                <a:latin typeface="Helvetica"/>
                <a:ea typeface="Calibri" panose="020F0502020204030204" pitchFamily="34" charset="0"/>
                <a:cs typeface="Helvetica"/>
              </a:rPr>
              <a:t>en  la región. </a:t>
            </a:r>
            <a:endParaRPr lang="es-VE" sz="1500">
              <a:effectLst/>
              <a:latin typeface="Helvetica"/>
              <a:ea typeface="Calibri" panose="020F0502020204030204" pitchFamily="34" charset="0"/>
              <a:cs typeface="Helvetic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FD39EBF-82C1-4AC9-B28C-12BCCB99F8FE}"/>
              </a:ext>
            </a:extLst>
          </p:cNvPr>
          <p:cNvSpPr/>
          <p:nvPr/>
        </p:nvSpPr>
        <p:spPr>
          <a:xfrm>
            <a:off x="777719" y="767309"/>
            <a:ext cx="4410000" cy="2850159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6964F32-6FFF-4667-B8B3-AE7495472C3C}"/>
              </a:ext>
            </a:extLst>
          </p:cNvPr>
          <p:cNvSpPr/>
          <p:nvPr/>
        </p:nvSpPr>
        <p:spPr>
          <a:xfrm>
            <a:off x="7515644" y="3081297"/>
            <a:ext cx="4454754" cy="2850159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11BB28F-862D-4FC3-8108-D33B347880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4" y="0"/>
            <a:ext cx="76266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871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Diagrama&#10;&#10;Descripción generada automáticamente">
            <a:extLst>
              <a:ext uri="{FF2B5EF4-FFF2-40B4-BE49-F238E27FC236}">
                <a16:creationId xmlns:a16="http://schemas.microsoft.com/office/drawing/2014/main" id="{27D2A163-1736-81BD-8513-C619C1BA87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19" y="826160"/>
            <a:ext cx="4218750" cy="2700000"/>
          </a:xfrm>
          <a:prstGeom prst="rect">
            <a:avLst/>
          </a:prstGeom>
        </p:spPr>
      </p:pic>
      <p:pic>
        <p:nvPicPr>
          <p:cNvPr id="15" name="Imagen 14" descr="Diagrama&#10;&#10;Descripción generada automáticamente">
            <a:extLst>
              <a:ext uri="{FF2B5EF4-FFF2-40B4-BE49-F238E27FC236}">
                <a16:creationId xmlns:a16="http://schemas.microsoft.com/office/drawing/2014/main" id="{64D165B4-D7AF-8787-1068-B68C6AE1A3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6304" y="3144294"/>
            <a:ext cx="4218750" cy="27000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480A089-A4D2-42A1-B025-800FDFCBE768}"/>
              </a:ext>
            </a:extLst>
          </p:cNvPr>
          <p:cNvSpPr txBox="1"/>
          <p:nvPr/>
        </p:nvSpPr>
        <p:spPr>
          <a:xfrm>
            <a:off x="680618" y="145490"/>
            <a:ext cx="73965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000" b="1">
                <a:solidFill>
                  <a:srgbClr val="3366CC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3. Pronóstico Modelo CFSv2 del 14/10/2024 al 20/10/2024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2C4FD6-7529-4F39-9B88-F23CDBD941A7}"/>
              </a:ext>
            </a:extLst>
          </p:cNvPr>
          <p:cNvSpPr txBox="1"/>
          <p:nvPr/>
        </p:nvSpPr>
        <p:spPr>
          <a:xfrm>
            <a:off x="5364587" y="782698"/>
            <a:ext cx="18486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1400" b="1">
                <a:latin typeface="Helvetica" panose="020B0604020202020204" pitchFamily="34" charset="0"/>
                <a:cs typeface="Helvetica" panose="020B0604020202020204" pitchFamily="34" charset="0"/>
              </a:rPr>
              <a:t>PRECIPITACIÓN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1FC2C8-E7A7-4A44-95A0-19A86C0FD37C}"/>
              </a:ext>
            </a:extLst>
          </p:cNvPr>
          <p:cNvSpPr txBox="1"/>
          <p:nvPr/>
        </p:nvSpPr>
        <p:spPr>
          <a:xfrm>
            <a:off x="5453455" y="3871560"/>
            <a:ext cx="26560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1400" b="1">
                <a:latin typeface="Helvetica" panose="020B0604020202020204" pitchFamily="34" charset="0"/>
                <a:cs typeface="Helvetica" panose="020B0604020202020204" pitchFamily="34" charset="0"/>
              </a:rPr>
              <a:t>TEMPERATURA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403F192-EEA6-4EBB-98D0-3A5FFB205285}"/>
              </a:ext>
            </a:extLst>
          </p:cNvPr>
          <p:cNvCxnSpPr>
            <a:cxnSpLocks/>
          </p:cNvCxnSpPr>
          <p:nvPr/>
        </p:nvCxnSpPr>
        <p:spPr>
          <a:xfrm flipV="1">
            <a:off x="4983489" y="1101809"/>
            <a:ext cx="0" cy="1082852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8819B57-AEB2-4D9E-9F25-B2C16E786710}"/>
              </a:ext>
            </a:extLst>
          </p:cNvPr>
          <p:cNvCxnSpPr>
            <a:cxnSpLocks/>
          </p:cNvCxnSpPr>
          <p:nvPr/>
        </p:nvCxnSpPr>
        <p:spPr>
          <a:xfrm>
            <a:off x="4983486" y="2184661"/>
            <a:ext cx="0" cy="107516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49" name="Group 2048">
            <a:extLst>
              <a:ext uri="{FF2B5EF4-FFF2-40B4-BE49-F238E27FC236}">
                <a16:creationId xmlns:a16="http://schemas.microsoft.com/office/drawing/2014/main" id="{554CA305-DDD0-459C-8245-069D28D851DB}"/>
              </a:ext>
            </a:extLst>
          </p:cNvPr>
          <p:cNvGrpSpPr/>
          <p:nvPr/>
        </p:nvGrpSpPr>
        <p:grpSpPr>
          <a:xfrm rot="10800000">
            <a:off x="11691395" y="3425797"/>
            <a:ext cx="0" cy="2158012"/>
            <a:chOff x="11034170" y="3433050"/>
            <a:chExt cx="0" cy="2158012"/>
          </a:xfrm>
        </p:grpSpPr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51F3D30A-ABE6-4E47-803B-DFD26978E6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034170" y="3433050"/>
              <a:ext cx="0" cy="1082852"/>
            </a:xfrm>
            <a:prstGeom prst="straightConnector1">
              <a:avLst/>
            </a:prstGeom>
            <a:ln w="254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9D5AFF41-333E-4C75-BB8D-C40491C6BAD7}"/>
                </a:ext>
              </a:extLst>
            </p:cNvPr>
            <p:cNvCxnSpPr>
              <a:cxnSpLocks/>
            </p:cNvCxnSpPr>
            <p:nvPr/>
          </p:nvCxnSpPr>
          <p:spPr>
            <a:xfrm>
              <a:off x="11034170" y="4515902"/>
              <a:ext cx="0" cy="107516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51" name="TextBox 2050">
            <a:extLst>
              <a:ext uri="{FF2B5EF4-FFF2-40B4-BE49-F238E27FC236}">
                <a16:creationId xmlns:a16="http://schemas.microsoft.com/office/drawing/2014/main" id="{6A43C0B2-414E-462B-8AE3-A7E4327B3F22}"/>
              </a:ext>
            </a:extLst>
          </p:cNvPr>
          <p:cNvSpPr txBox="1"/>
          <p:nvPr/>
        </p:nvSpPr>
        <p:spPr>
          <a:xfrm rot="16200000">
            <a:off x="4662166" y="1596489"/>
            <a:ext cx="849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>
                <a:solidFill>
                  <a:srgbClr val="0070C0"/>
                </a:solidFill>
              </a:rPr>
              <a:t>EXCESO</a:t>
            </a:r>
          </a:p>
        </p:txBody>
      </p:sp>
      <p:sp>
        <p:nvSpPr>
          <p:cNvPr id="2052" name="TextBox 2051">
            <a:extLst>
              <a:ext uri="{FF2B5EF4-FFF2-40B4-BE49-F238E27FC236}">
                <a16:creationId xmlns:a16="http://schemas.microsoft.com/office/drawing/2014/main" id="{07050DAC-4079-4A7E-930F-FC188BD4D2CD}"/>
              </a:ext>
            </a:extLst>
          </p:cNvPr>
          <p:cNvSpPr txBox="1"/>
          <p:nvPr/>
        </p:nvSpPr>
        <p:spPr>
          <a:xfrm rot="5400000">
            <a:off x="4662166" y="2478195"/>
            <a:ext cx="849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>
                <a:solidFill>
                  <a:srgbClr val="FF0000"/>
                </a:solidFill>
              </a:rPr>
              <a:t>DÉFICIT</a:t>
            </a:r>
          </a:p>
        </p:txBody>
      </p:sp>
      <p:sp>
        <p:nvSpPr>
          <p:cNvPr id="2053" name="TextBox 2052">
            <a:extLst>
              <a:ext uri="{FF2B5EF4-FFF2-40B4-BE49-F238E27FC236}">
                <a16:creationId xmlns:a16="http://schemas.microsoft.com/office/drawing/2014/main" id="{E4F1B7A5-5065-4029-99DD-264F65C621A5}"/>
              </a:ext>
            </a:extLst>
          </p:cNvPr>
          <p:cNvSpPr txBox="1"/>
          <p:nvPr/>
        </p:nvSpPr>
        <p:spPr>
          <a:xfrm rot="16200000">
            <a:off x="4475544" y="1233936"/>
            <a:ext cx="16763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000" b="1">
                <a:solidFill>
                  <a:srgbClr val="0070C0"/>
                </a:solidFill>
              </a:rPr>
              <a:t>ENCIMA DE LO NORMAL</a:t>
            </a:r>
          </a:p>
        </p:txBody>
      </p:sp>
      <p:sp>
        <p:nvSpPr>
          <p:cNvPr id="2054" name="TextBox 2053">
            <a:extLst>
              <a:ext uri="{FF2B5EF4-FFF2-40B4-BE49-F238E27FC236}">
                <a16:creationId xmlns:a16="http://schemas.microsoft.com/office/drawing/2014/main" id="{D6B53F65-AE01-445F-B3C4-31992338045E}"/>
              </a:ext>
            </a:extLst>
          </p:cNvPr>
          <p:cNvSpPr txBox="1"/>
          <p:nvPr/>
        </p:nvSpPr>
        <p:spPr>
          <a:xfrm rot="5400000">
            <a:off x="4502827" y="2939355"/>
            <a:ext cx="16763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000" b="1">
                <a:solidFill>
                  <a:srgbClr val="FF0000"/>
                </a:solidFill>
              </a:rPr>
              <a:t>DEBAJO DE LO NORMAL</a:t>
            </a:r>
          </a:p>
        </p:txBody>
      </p:sp>
      <p:sp>
        <p:nvSpPr>
          <p:cNvPr id="2055" name="TextBox 2054">
            <a:extLst>
              <a:ext uri="{FF2B5EF4-FFF2-40B4-BE49-F238E27FC236}">
                <a16:creationId xmlns:a16="http://schemas.microsoft.com/office/drawing/2014/main" id="{B6B21A02-51C0-4576-B4E3-106B77628422}"/>
              </a:ext>
            </a:extLst>
          </p:cNvPr>
          <p:cNvSpPr txBox="1"/>
          <p:nvPr/>
        </p:nvSpPr>
        <p:spPr>
          <a:xfrm rot="16200000">
            <a:off x="11420712" y="3842311"/>
            <a:ext cx="849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>
                <a:solidFill>
                  <a:srgbClr val="FF0000"/>
                </a:solidFill>
              </a:rPr>
              <a:t>EXCESO</a:t>
            </a:r>
          </a:p>
        </p:txBody>
      </p:sp>
      <p:sp>
        <p:nvSpPr>
          <p:cNvPr id="2056" name="TextBox 2055">
            <a:extLst>
              <a:ext uri="{FF2B5EF4-FFF2-40B4-BE49-F238E27FC236}">
                <a16:creationId xmlns:a16="http://schemas.microsoft.com/office/drawing/2014/main" id="{C1E76CAF-38DF-457C-A905-E308EC2F93C2}"/>
              </a:ext>
            </a:extLst>
          </p:cNvPr>
          <p:cNvSpPr txBox="1"/>
          <p:nvPr/>
        </p:nvSpPr>
        <p:spPr>
          <a:xfrm rot="5400000">
            <a:off x="11420712" y="4724017"/>
            <a:ext cx="849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>
                <a:solidFill>
                  <a:srgbClr val="0070C0"/>
                </a:solidFill>
              </a:rPr>
              <a:t>DÉFICIT</a:t>
            </a:r>
          </a:p>
        </p:txBody>
      </p:sp>
      <p:sp>
        <p:nvSpPr>
          <p:cNvPr id="2057" name="TextBox 2056">
            <a:extLst>
              <a:ext uri="{FF2B5EF4-FFF2-40B4-BE49-F238E27FC236}">
                <a16:creationId xmlns:a16="http://schemas.microsoft.com/office/drawing/2014/main" id="{A8822FC6-D807-4D12-ACCE-E04F3C1A0F96}"/>
              </a:ext>
            </a:extLst>
          </p:cNvPr>
          <p:cNvSpPr txBox="1"/>
          <p:nvPr/>
        </p:nvSpPr>
        <p:spPr>
          <a:xfrm rot="16200000">
            <a:off x="11234090" y="3479758"/>
            <a:ext cx="16763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000" b="1">
                <a:solidFill>
                  <a:srgbClr val="FF0000"/>
                </a:solidFill>
              </a:rPr>
              <a:t>ENCIMA DE LO NORMAL</a:t>
            </a:r>
          </a:p>
        </p:txBody>
      </p:sp>
      <p:sp>
        <p:nvSpPr>
          <p:cNvPr id="2058" name="TextBox 2057">
            <a:extLst>
              <a:ext uri="{FF2B5EF4-FFF2-40B4-BE49-F238E27FC236}">
                <a16:creationId xmlns:a16="http://schemas.microsoft.com/office/drawing/2014/main" id="{F67568E3-CA1C-4574-B966-A238AAB80B53}"/>
              </a:ext>
            </a:extLst>
          </p:cNvPr>
          <p:cNvSpPr txBox="1"/>
          <p:nvPr/>
        </p:nvSpPr>
        <p:spPr>
          <a:xfrm rot="5400000">
            <a:off x="11261373" y="5185177"/>
            <a:ext cx="16763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000" b="1">
                <a:solidFill>
                  <a:srgbClr val="0070C0"/>
                </a:solidFill>
              </a:rPr>
              <a:t>DEBAJO DE LO NORMAL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8B325F9-0A42-48C5-8055-0A923D12F415}"/>
              </a:ext>
            </a:extLst>
          </p:cNvPr>
          <p:cNvSpPr txBox="1"/>
          <p:nvPr/>
        </p:nvSpPr>
        <p:spPr>
          <a:xfrm>
            <a:off x="2551943" y="4210114"/>
            <a:ext cx="4929934" cy="5683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CO" sz="1500"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Se espera temperaturas</a:t>
            </a:r>
            <a:r>
              <a:rPr lang="es-CO" sz="1500" b="1" i="1">
                <a:solidFill>
                  <a:srgbClr val="0070C0"/>
                </a:solidFill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 </a:t>
            </a:r>
            <a:r>
              <a:rPr lang="es-CO" sz="1500" b="1" i="1">
                <a:solidFill>
                  <a:srgbClr val="FF0000"/>
                </a:solidFill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por encima de la climatología</a:t>
            </a:r>
            <a:r>
              <a:rPr lang="es-CO" sz="1500" b="1" i="1">
                <a:solidFill>
                  <a:srgbClr val="C00000"/>
                </a:solidFill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 </a:t>
            </a:r>
            <a:r>
              <a:rPr lang="es-CO" sz="1500"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en toda la región.</a:t>
            </a:r>
            <a:endParaRPr lang="es-VE" sz="1500">
              <a:effectLst/>
              <a:latin typeface="Helvetica" panose="020B0604020202020204" pitchFamily="34" charset="0"/>
              <a:ea typeface="Calibri" panose="020F0502020204030204" pitchFamily="34" charset="0"/>
              <a:cs typeface="Helvetica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FE0DD7-EE4F-434C-AC00-4D75A316553D}"/>
              </a:ext>
            </a:extLst>
          </p:cNvPr>
          <p:cNvSpPr txBox="1"/>
          <p:nvPr/>
        </p:nvSpPr>
        <p:spPr>
          <a:xfrm>
            <a:off x="5514430" y="1090475"/>
            <a:ext cx="5318958" cy="8153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O" sz="1500">
                <a:latin typeface="Helvetica"/>
                <a:ea typeface="Calibri" panose="020F0502020204030204" pitchFamily="34" charset="0"/>
                <a:cs typeface="Helvetica"/>
              </a:rPr>
              <a:t>Se prevé lluvias </a:t>
            </a:r>
            <a:r>
              <a:rPr lang="es-CO" sz="1500" b="1" i="1">
                <a:solidFill>
                  <a:srgbClr val="FF0000"/>
                </a:solidFill>
                <a:latin typeface="Helvetica"/>
                <a:ea typeface="Calibri" panose="020F0502020204030204" pitchFamily="34" charset="0"/>
                <a:cs typeface="Helvetica"/>
              </a:rPr>
              <a:t>por debajo de lo normal </a:t>
            </a:r>
            <a:r>
              <a:rPr lang="es-CO" sz="1500">
                <a:latin typeface="Helvetica"/>
                <a:ea typeface="Calibri" panose="020F0502020204030204" pitchFamily="34" charset="0"/>
                <a:cs typeface="Helvetica"/>
              </a:rPr>
              <a:t>sobre el municipio de Magangué y </a:t>
            </a:r>
            <a:r>
              <a:rPr lang="es-CO" sz="1500" b="1" i="1">
                <a:solidFill>
                  <a:srgbClr val="00B050"/>
                </a:solidFill>
                <a:latin typeface="Helvetica"/>
                <a:ea typeface="Calibri" panose="020F0502020204030204" pitchFamily="34" charset="0"/>
                <a:cs typeface="Helvetica"/>
              </a:rPr>
              <a:t>dentro de lo normal </a:t>
            </a:r>
            <a:r>
              <a:rPr lang="es-CO" sz="1500">
                <a:latin typeface="Helvetica"/>
                <a:ea typeface="Calibri" panose="020F0502020204030204" pitchFamily="34" charset="0"/>
                <a:cs typeface="Helvetica"/>
              </a:rPr>
              <a:t>en el resto de la región</a:t>
            </a:r>
            <a:endParaRPr lang="es-VE" sz="1500">
              <a:effectLst/>
              <a:latin typeface="Helvetica"/>
              <a:ea typeface="Calibri" panose="020F0502020204030204" pitchFamily="34" charset="0"/>
              <a:cs typeface="Helvetic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FD39EBF-82C1-4AC9-B28C-12BCCB99F8FE}"/>
              </a:ext>
            </a:extLst>
          </p:cNvPr>
          <p:cNvSpPr/>
          <p:nvPr/>
        </p:nvSpPr>
        <p:spPr>
          <a:xfrm>
            <a:off x="777719" y="767309"/>
            <a:ext cx="4410000" cy="2850159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6964F32-6FFF-4667-B8B3-AE7495472C3C}"/>
              </a:ext>
            </a:extLst>
          </p:cNvPr>
          <p:cNvSpPr/>
          <p:nvPr/>
        </p:nvSpPr>
        <p:spPr>
          <a:xfrm>
            <a:off x="7515644" y="3081297"/>
            <a:ext cx="4454754" cy="2850159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11BB28F-862D-4FC3-8108-D33B347880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4" y="0"/>
            <a:ext cx="76266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932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Gráfico, Gráfico de superficie&#10;&#10;Descripción generada automáticamente">
            <a:extLst>
              <a:ext uri="{FF2B5EF4-FFF2-40B4-BE49-F238E27FC236}">
                <a16:creationId xmlns:a16="http://schemas.microsoft.com/office/drawing/2014/main" id="{B542A7B0-0D16-450A-057E-47FBDBD251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54" y="857510"/>
            <a:ext cx="4218750" cy="2700000"/>
          </a:xfrm>
          <a:prstGeom prst="rect">
            <a:avLst/>
          </a:prstGeom>
        </p:spPr>
      </p:pic>
      <p:pic>
        <p:nvPicPr>
          <p:cNvPr id="15" name="Imagen 14" descr="Diagrama&#10;&#10;Descripción generada automáticamente">
            <a:extLst>
              <a:ext uri="{FF2B5EF4-FFF2-40B4-BE49-F238E27FC236}">
                <a16:creationId xmlns:a16="http://schemas.microsoft.com/office/drawing/2014/main" id="{EDE75E90-7FB5-8EFA-7BD1-80093344A4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919" y="3186245"/>
            <a:ext cx="4218750" cy="27000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480A089-A4D2-42A1-B025-800FDFCBE768}"/>
              </a:ext>
            </a:extLst>
          </p:cNvPr>
          <p:cNvSpPr txBox="1"/>
          <p:nvPr/>
        </p:nvSpPr>
        <p:spPr>
          <a:xfrm>
            <a:off x="671092" y="145490"/>
            <a:ext cx="7225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000" b="1">
                <a:solidFill>
                  <a:srgbClr val="3366CC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4. Pronóstico Modelo CFSv2 del 21/10/2024 al 27/10/2024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2C4FD6-7529-4F39-9B88-F23CDBD941A7}"/>
              </a:ext>
            </a:extLst>
          </p:cNvPr>
          <p:cNvSpPr txBox="1"/>
          <p:nvPr/>
        </p:nvSpPr>
        <p:spPr>
          <a:xfrm>
            <a:off x="5299919" y="754123"/>
            <a:ext cx="18486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1400" b="1">
                <a:latin typeface="Helvetica" panose="020B0604020202020204" pitchFamily="34" charset="0"/>
                <a:cs typeface="Helvetica" panose="020B0604020202020204" pitchFamily="34" charset="0"/>
              </a:rPr>
              <a:t>PRECIPITACIÓN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1FC2C8-E7A7-4A44-95A0-19A86C0FD37C}"/>
              </a:ext>
            </a:extLst>
          </p:cNvPr>
          <p:cNvSpPr txBox="1"/>
          <p:nvPr/>
        </p:nvSpPr>
        <p:spPr>
          <a:xfrm>
            <a:off x="5453469" y="3686840"/>
            <a:ext cx="26560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1400" b="1">
                <a:latin typeface="Helvetica" panose="020B0604020202020204" pitchFamily="34" charset="0"/>
                <a:cs typeface="Helvetica" panose="020B0604020202020204" pitchFamily="34" charset="0"/>
              </a:rPr>
              <a:t>TEMPERATURA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403F192-EEA6-4EBB-98D0-3A5FFB205285}"/>
              </a:ext>
            </a:extLst>
          </p:cNvPr>
          <p:cNvCxnSpPr>
            <a:cxnSpLocks/>
          </p:cNvCxnSpPr>
          <p:nvPr/>
        </p:nvCxnSpPr>
        <p:spPr>
          <a:xfrm flipV="1">
            <a:off x="4992712" y="1101809"/>
            <a:ext cx="0" cy="1082852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8819B57-AEB2-4D9E-9F25-B2C16E786710}"/>
              </a:ext>
            </a:extLst>
          </p:cNvPr>
          <p:cNvCxnSpPr>
            <a:cxnSpLocks/>
          </p:cNvCxnSpPr>
          <p:nvPr/>
        </p:nvCxnSpPr>
        <p:spPr>
          <a:xfrm>
            <a:off x="4992712" y="2184661"/>
            <a:ext cx="0" cy="107516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49" name="Group 2048">
            <a:extLst>
              <a:ext uri="{FF2B5EF4-FFF2-40B4-BE49-F238E27FC236}">
                <a16:creationId xmlns:a16="http://schemas.microsoft.com/office/drawing/2014/main" id="{554CA305-DDD0-459C-8245-069D28D851DB}"/>
              </a:ext>
            </a:extLst>
          </p:cNvPr>
          <p:cNvGrpSpPr/>
          <p:nvPr/>
        </p:nvGrpSpPr>
        <p:grpSpPr>
          <a:xfrm rot="10800000">
            <a:off x="11691395" y="3425797"/>
            <a:ext cx="0" cy="2158012"/>
            <a:chOff x="11034170" y="3433050"/>
            <a:chExt cx="0" cy="2158012"/>
          </a:xfrm>
        </p:grpSpPr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51F3D30A-ABE6-4E47-803B-DFD26978E6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034170" y="3433050"/>
              <a:ext cx="0" cy="1082852"/>
            </a:xfrm>
            <a:prstGeom prst="straightConnector1">
              <a:avLst/>
            </a:prstGeom>
            <a:ln w="254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9D5AFF41-333E-4C75-BB8D-C40491C6BAD7}"/>
                </a:ext>
              </a:extLst>
            </p:cNvPr>
            <p:cNvCxnSpPr>
              <a:cxnSpLocks/>
            </p:cNvCxnSpPr>
            <p:nvPr/>
          </p:nvCxnSpPr>
          <p:spPr>
            <a:xfrm>
              <a:off x="11034170" y="4515902"/>
              <a:ext cx="0" cy="107516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51" name="TextBox 2050">
            <a:extLst>
              <a:ext uri="{FF2B5EF4-FFF2-40B4-BE49-F238E27FC236}">
                <a16:creationId xmlns:a16="http://schemas.microsoft.com/office/drawing/2014/main" id="{6A43C0B2-414E-462B-8AE3-A7E4327B3F22}"/>
              </a:ext>
            </a:extLst>
          </p:cNvPr>
          <p:cNvSpPr txBox="1"/>
          <p:nvPr/>
        </p:nvSpPr>
        <p:spPr>
          <a:xfrm rot="16200000">
            <a:off x="4671389" y="1596489"/>
            <a:ext cx="849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>
                <a:solidFill>
                  <a:srgbClr val="0070C0"/>
                </a:solidFill>
              </a:rPr>
              <a:t>EXCESO</a:t>
            </a:r>
          </a:p>
        </p:txBody>
      </p:sp>
      <p:sp>
        <p:nvSpPr>
          <p:cNvPr id="2052" name="TextBox 2051">
            <a:extLst>
              <a:ext uri="{FF2B5EF4-FFF2-40B4-BE49-F238E27FC236}">
                <a16:creationId xmlns:a16="http://schemas.microsoft.com/office/drawing/2014/main" id="{07050DAC-4079-4A7E-930F-FC188BD4D2CD}"/>
              </a:ext>
            </a:extLst>
          </p:cNvPr>
          <p:cNvSpPr txBox="1"/>
          <p:nvPr/>
        </p:nvSpPr>
        <p:spPr>
          <a:xfrm rot="5400000">
            <a:off x="4671389" y="2478195"/>
            <a:ext cx="849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>
                <a:solidFill>
                  <a:srgbClr val="FF0000"/>
                </a:solidFill>
              </a:rPr>
              <a:t>DÉFICIT</a:t>
            </a:r>
          </a:p>
        </p:txBody>
      </p:sp>
      <p:sp>
        <p:nvSpPr>
          <p:cNvPr id="2053" name="TextBox 2052">
            <a:extLst>
              <a:ext uri="{FF2B5EF4-FFF2-40B4-BE49-F238E27FC236}">
                <a16:creationId xmlns:a16="http://schemas.microsoft.com/office/drawing/2014/main" id="{E4F1B7A5-5065-4029-99DD-264F65C621A5}"/>
              </a:ext>
            </a:extLst>
          </p:cNvPr>
          <p:cNvSpPr txBox="1"/>
          <p:nvPr/>
        </p:nvSpPr>
        <p:spPr>
          <a:xfrm rot="16200000">
            <a:off x="4512475" y="1233936"/>
            <a:ext cx="16763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000" b="1">
                <a:solidFill>
                  <a:srgbClr val="0070C0"/>
                </a:solidFill>
              </a:rPr>
              <a:t>ENCIMA DE LO NORMAL</a:t>
            </a:r>
          </a:p>
        </p:txBody>
      </p:sp>
      <p:sp>
        <p:nvSpPr>
          <p:cNvPr id="2054" name="TextBox 2053">
            <a:extLst>
              <a:ext uri="{FF2B5EF4-FFF2-40B4-BE49-F238E27FC236}">
                <a16:creationId xmlns:a16="http://schemas.microsoft.com/office/drawing/2014/main" id="{D6B53F65-AE01-445F-B3C4-31992338045E}"/>
              </a:ext>
            </a:extLst>
          </p:cNvPr>
          <p:cNvSpPr txBox="1"/>
          <p:nvPr/>
        </p:nvSpPr>
        <p:spPr>
          <a:xfrm rot="5400000">
            <a:off x="4512050" y="2939355"/>
            <a:ext cx="16763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000" b="1">
                <a:solidFill>
                  <a:srgbClr val="FF0000"/>
                </a:solidFill>
              </a:rPr>
              <a:t>DEBAJO DE LO NORMAL</a:t>
            </a:r>
          </a:p>
        </p:txBody>
      </p:sp>
      <p:sp>
        <p:nvSpPr>
          <p:cNvPr id="2055" name="TextBox 2054">
            <a:extLst>
              <a:ext uri="{FF2B5EF4-FFF2-40B4-BE49-F238E27FC236}">
                <a16:creationId xmlns:a16="http://schemas.microsoft.com/office/drawing/2014/main" id="{B6B21A02-51C0-4576-B4E3-106B77628422}"/>
              </a:ext>
            </a:extLst>
          </p:cNvPr>
          <p:cNvSpPr txBox="1"/>
          <p:nvPr/>
        </p:nvSpPr>
        <p:spPr>
          <a:xfrm rot="16200000">
            <a:off x="11420712" y="3842311"/>
            <a:ext cx="849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>
                <a:solidFill>
                  <a:srgbClr val="FF0000"/>
                </a:solidFill>
              </a:rPr>
              <a:t>EXCESO</a:t>
            </a:r>
          </a:p>
        </p:txBody>
      </p:sp>
      <p:sp>
        <p:nvSpPr>
          <p:cNvPr id="2056" name="TextBox 2055">
            <a:extLst>
              <a:ext uri="{FF2B5EF4-FFF2-40B4-BE49-F238E27FC236}">
                <a16:creationId xmlns:a16="http://schemas.microsoft.com/office/drawing/2014/main" id="{C1E76CAF-38DF-457C-A905-E308EC2F93C2}"/>
              </a:ext>
            </a:extLst>
          </p:cNvPr>
          <p:cNvSpPr txBox="1"/>
          <p:nvPr/>
        </p:nvSpPr>
        <p:spPr>
          <a:xfrm rot="5400000">
            <a:off x="11420712" y="4724017"/>
            <a:ext cx="849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>
                <a:solidFill>
                  <a:srgbClr val="0070C0"/>
                </a:solidFill>
              </a:rPr>
              <a:t>DÉFICIT</a:t>
            </a:r>
          </a:p>
        </p:txBody>
      </p:sp>
      <p:sp>
        <p:nvSpPr>
          <p:cNvPr id="2057" name="TextBox 2056">
            <a:extLst>
              <a:ext uri="{FF2B5EF4-FFF2-40B4-BE49-F238E27FC236}">
                <a16:creationId xmlns:a16="http://schemas.microsoft.com/office/drawing/2014/main" id="{A8822FC6-D807-4D12-ACCE-E04F3C1A0F96}"/>
              </a:ext>
            </a:extLst>
          </p:cNvPr>
          <p:cNvSpPr txBox="1"/>
          <p:nvPr/>
        </p:nvSpPr>
        <p:spPr>
          <a:xfrm rot="16200000">
            <a:off x="11234090" y="3479758"/>
            <a:ext cx="16763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000" b="1">
                <a:solidFill>
                  <a:srgbClr val="FF0000"/>
                </a:solidFill>
              </a:rPr>
              <a:t>ENCIMA DE LO NORMAL</a:t>
            </a:r>
          </a:p>
        </p:txBody>
      </p:sp>
      <p:sp>
        <p:nvSpPr>
          <p:cNvPr id="2058" name="TextBox 2057">
            <a:extLst>
              <a:ext uri="{FF2B5EF4-FFF2-40B4-BE49-F238E27FC236}">
                <a16:creationId xmlns:a16="http://schemas.microsoft.com/office/drawing/2014/main" id="{F67568E3-CA1C-4574-B966-A238AAB80B53}"/>
              </a:ext>
            </a:extLst>
          </p:cNvPr>
          <p:cNvSpPr txBox="1"/>
          <p:nvPr/>
        </p:nvSpPr>
        <p:spPr>
          <a:xfrm rot="5400000">
            <a:off x="11261373" y="5185177"/>
            <a:ext cx="16763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000" b="1">
                <a:solidFill>
                  <a:srgbClr val="0070C0"/>
                </a:solidFill>
              </a:rPr>
              <a:t>DEBAJO DE LO NORMAL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FE67BC-DC1B-441B-836F-0533016288FA}"/>
              </a:ext>
            </a:extLst>
          </p:cNvPr>
          <p:cNvSpPr txBox="1"/>
          <p:nvPr/>
        </p:nvSpPr>
        <p:spPr>
          <a:xfrm>
            <a:off x="2551954" y="4025394"/>
            <a:ext cx="4929934" cy="5683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O" sz="1500">
                <a:latin typeface="Helvetica"/>
                <a:ea typeface="Calibri" panose="020F0502020204030204" pitchFamily="34" charset="0"/>
                <a:cs typeface="Helvetica"/>
              </a:rPr>
              <a:t>Se prevé que las temperaturas estén </a:t>
            </a:r>
            <a:r>
              <a:rPr lang="es-CO" sz="1500" b="1" i="1">
                <a:solidFill>
                  <a:srgbClr val="FF0000"/>
                </a:solidFill>
                <a:latin typeface="Helvetica"/>
                <a:ea typeface="Calibri" panose="020F0502020204030204" pitchFamily="34" charset="0"/>
                <a:cs typeface="Helvetica"/>
              </a:rPr>
              <a:t>por encima de lo normal</a:t>
            </a:r>
            <a:endParaRPr lang="es-VE" sz="1500">
              <a:solidFill>
                <a:srgbClr val="FF0000"/>
              </a:solidFill>
              <a:effectLst/>
              <a:latin typeface="Helvetica"/>
              <a:ea typeface="Calibri" panose="020F0502020204030204" pitchFamily="34" charset="0"/>
              <a:cs typeface="Helvetic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23424B-6B71-4319-8A01-0532992E6333}"/>
              </a:ext>
            </a:extLst>
          </p:cNvPr>
          <p:cNvSpPr txBox="1"/>
          <p:nvPr/>
        </p:nvSpPr>
        <p:spPr>
          <a:xfrm>
            <a:off x="5613393" y="1061900"/>
            <a:ext cx="5318958" cy="3213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1500">
                <a:effectLst/>
                <a:latin typeface="Helvetica"/>
                <a:ea typeface="Calibri" panose="020F0502020204030204" pitchFamily="34" charset="0"/>
                <a:cs typeface="Helvetica"/>
              </a:rPr>
              <a:t>S</a:t>
            </a:r>
            <a:r>
              <a:rPr lang="es-CO" sz="1500">
                <a:effectLst/>
                <a:latin typeface="Helvetica"/>
                <a:ea typeface="Calibri" panose="020F0502020204030204" pitchFamily="34" charset="0"/>
                <a:cs typeface="Helvetica"/>
              </a:rPr>
              <a:t>e prevé que las lluvias se presenten </a:t>
            </a:r>
            <a:r>
              <a:rPr lang="es-CO" sz="1500" b="1" i="1">
                <a:solidFill>
                  <a:srgbClr val="00B050"/>
                </a:solidFill>
                <a:effectLst/>
                <a:latin typeface="Helvetica"/>
                <a:ea typeface="Calibri" panose="020F0502020204030204" pitchFamily="34" charset="0"/>
                <a:cs typeface="Helvetica"/>
              </a:rPr>
              <a:t>dentro de lo normal.</a:t>
            </a:r>
            <a:endParaRPr lang="es-VE" sz="1500">
              <a:solidFill>
                <a:srgbClr val="00B050"/>
              </a:solidFill>
              <a:effectLst/>
              <a:latin typeface="Helvetica"/>
              <a:ea typeface="Calibri" panose="020F0502020204030204" pitchFamily="34" charset="0"/>
              <a:cs typeface="Helvetic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DB89D18-1F7F-4ED8-81C9-14036AB1C331}"/>
              </a:ext>
            </a:extLst>
          </p:cNvPr>
          <p:cNvSpPr/>
          <p:nvPr/>
        </p:nvSpPr>
        <p:spPr>
          <a:xfrm>
            <a:off x="777718" y="767309"/>
            <a:ext cx="4410000" cy="2850159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1FF86D5-1B13-446A-8FAA-38D05DCE5B70}"/>
              </a:ext>
            </a:extLst>
          </p:cNvPr>
          <p:cNvSpPr/>
          <p:nvPr/>
        </p:nvSpPr>
        <p:spPr>
          <a:xfrm>
            <a:off x="7525977" y="3081297"/>
            <a:ext cx="4410000" cy="2850159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B449206-590C-43DC-A114-10B7546D41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4" y="0"/>
            <a:ext cx="76266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99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 descr="Diagrama&#10;&#10;Descripción generada automáticamente">
            <a:extLst>
              <a:ext uri="{FF2B5EF4-FFF2-40B4-BE49-F238E27FC236}">
                <a16:creationId xmlns:a16="http://schemas.microsoft.com/office/drawing/2014/main" id="{C9304F48-D5B7-7A24-7028-79773A4566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41" y="864596"/>
            <a:ext cx="4218750" cy="2700000"/>
          </a:xfrm>
          <a:prstGeom prst="rect">
            <a:avLst/>
          </a:prstGeom>
        </p:spPr>
      </p:pic>
      <p:pic>
        <p:nvPicPr>
          <p:cNvPr id="14" name="Imagen 13" descr="Diagrama&#10;&#10;Descripción generada automáticamente">
            <a:extLst>
              <a:ext uri="{FF2B5EF4-FFF2-40B4-BE49-F238E27FC236}">
                <a16:creationId xmlns:a16="http://schemas.microsoft.com/office/drawing/2014/main" id="{BBE1124C-3794-493C-F0A2-3EEB2574F7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1485" y="3231456"/>
            <a:ext cx="4218750" cy="27000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480A089-A4D2-42A1-B025-800FDFCBE768}"/>
              </a:ext>
            </a:extLst>
          </p:cNvPr>
          <p:cNvSpPr txBox="1"/>
          <p:nvPr/>
        </p:nvSpPr>
        <p:spPr>
          <a:xfrm>
            <a:off x="671091" y="155015"/>
            <a:ext cx="89678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000" b="1">
                <a:solidFill>
                  <a:srgbClr val="3366CC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5. Pronóstico Modelo CFSv2 del 28/10/2024 al 03/11/2024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2C4FD6-7529-4F39-9B88-F23CDBD941A7}"/>
              </a:ext>
            </a:extLst>
          </p:cNvPr>
          <p:cNvSpPr txBox="1"/>
          <p:nvPr/>
        </p:nvSpPr>
        <p:spPr>
          <a:xfrm>
            <a:off x="5291048" y="763648"/>
            <a:ext cx="18486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1400" b="1">
                <a:latin typeface="Helvetica" panose="020B0604020202020204" pitchFamily="34" charset="0"/>
                <a:cs typeface="Helvetica" panose="020B0604020202020204" pitchFamily="34" charset="0"/>
              </a:rPr>
              <a:t>PRECIPITACIÓN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403F192-EEA6-4EBB-98D0-3A5FFB205285}"/>
              </a:ext>
            </a:extLst>
          </p:cNvPr>
          <p:cNvCxnSpPr>
            <a:cxnSpLocks/>
          </p:cNvCxnSpPr>
          <p:nvPr/>
        </p:nvCxnSpPr>
        <p:spPr>
          <a:xfrm flipV="1">
            <a:off x="4992718" y="1101809"/>
            <a:ext cx="0" cy="1082852"/>
          </a:xfrm>
          <a:prstGeom prst="straightConnector1">
            <a:avLst/>
          </a:prstGeom>
          <a:ln w="254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8819B57-AEB2-4D9E-9F25-B2C16E786710}"/>
              </a:ext>
            </a:extLst>
          </p:cNvPr>
          <p:cNvCxnSpPr>
            <a:cxnSpLocks/>
          </p:cNvCxnSpPr>
          <p:nvPr/>
        </p:nvCxnSpPr>
        <p:spPr>
          <a:xfrm>
            <a:off x="4992718" y="2184661"/>
            <a:ext cx="0" cy="107516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49" name="Group 2048">
            <a:extLst>
              <a:ext uri="{FF2B5EF4-FFF2-40B4-BE49-F238E27FC236}">
                <a16:creationId xmlns:a16="http://schemas.microsoft.com/office/drawing/2014/main" id="{554CA305-DDD0-459C-8245-069D28D851DB}"/>
              </a:ext>
            </a:extLst>
          </p:cNvPr>
          <p:cNvGrpSpPr/>
          <p:nvPr/>
        </p:nvGrpSpPr>
        <p:grpSpPr>
          <a:xfrm rot="10800000">
            <a:off x="11691395" y="3425797"/>
            <a:ext cx="0" cy="2158012"/>
            <a:chOff x="11034170" y="3433050"/>
            <a:chExt cx="0" cy="2158012"/>
          </a:xfrm>
        </p:grpSpPr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51F3D30A-ABE6-4E47-803B-DFD26978E6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034170" y="3433050"/>
              <a:ext cx="0" cy="1082852"/>
            </a:xfrm>
            <a:prstGeom prst="straightConnector1">
              <a:avLst/>
            </a:prstGeom>
            <a:ln w="254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9D5AFF41-333E-4C75-BB8D-C40491C6BAD7}"/>
                </a:ext>
              </a:extLst>
            </p:cNvPr>
            <p:cNvCxnSpPr>
              <a:cxnSpLocks/>
            </p:cNvCxnSpPr>
            <p:nvPr/>
          </p:nvCxnSpPr>
          <p:spPr>
            <a:xfrm>
              <a:off x="11034170" y="4515902"/>
              <a:ext cx="0" cy="107516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51" name="TextBox 2050">
            <a:extLst>
              <a:ext uri="{FF2B5EF4-FFF2-40B4-BE49-F238E27FC236}">
                <a16:creationId xmlns:a16="http://schemas.microsoft.com/office/drawing/2014/main" id="{6A43C0B2-414E-462B-8AE3-A7E4327B3F22}"/>
              </a:ext>
            </a:extLst>
          </p:cNvPr>
          <p:cNvSpPr txBox="1"/>
          <p:nvPr/>
        </p:nvSpPr>
        <p:spPr>
          <a:xfrm rot="16200000">
            <a:off x="4671395" y="1596489"/>
            <a:ext cx="849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>
                <a:solidFill>
                  <a:srgbClr val="0070C0"/>
                </a:solidFill>
              </a:rPr>
              <a:t>EXCESO</a:t>
            </a:r>
          </a:p>
        </p:txBody>
      </p:sp>
      <p:sp>
        <p:nvSpPr>
          <p:cNvPr id="2052" name="TextBox 2051">
            <a:extLst>
              <a:ext uri="{FF2B5EF4-FFF2-40B4-BE49-F238E27FC236}">
                <a16:creationId xmlns:a16="http://schemas.microsoft.com/office/drawing/2014/main" id="{07050DAC-4079-4A7E-930F-FC188BD4D2CD}"/>
              </a:ext>
            </a:extLst>
          </p:cNvPr>
          <p:cNvSpPr txBox="1"/>
          <p:nvPr/>
        </p:nvSpPr>
        <p:spPr>
          <a:xfrm rot="5400000">
            <a:off x="4671395" y="2478195"/>
            <a:ext cx="849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>
                <a:solidFill>
                  <a:srgbClr val="FF0000"/>
                </a:solidFill>
              </a:rPr>
              <a:t>DÉFICIT</a:t>
            </a:r>
          </a:p>
        </p:txBody>
      </p:sp>
      <p:sp>
        <p:nvSpPr>
          <p:cNvPr id="2053" name="TextBox 2052">
            <a:extLst>
              <a:ext uri="{FF2B5EF4-FFF2-40B4-BE49-F238E27FC236}">
                <a16:creationId xmlns:a16="http://schemas.microsoft.com/office/drawing/2014/main" id="{E4F1B7A5-5065-4029-99DD-264F65C621A5}"/>
              </a:ext>
            </a:extLst>
          </p:cNvPr>
          <p:cNvSpPr txBox="1"/>
          <p:nvPr/>
        </p:nvSpPr>
        <p:spPr>
          <a:xfrm rot="16200000">
            <a:off x="4503245" y="1233936"/>
            <a:ext cx="16763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000" b="1">
                <a:solidFill>
                  <a:srgbClr val="0070C0"/>
                </a:solidFill>
              </a:rPr>
              <a:t>ENCIMA DE LO NORMAL</a:t>
            </a:r>
          </a:p>
        </p:txBody>
      </p:sp>
      <p:sp>
        <p:nvSpPr>
          <p:cNvPr id="2054" name="TextBox 2053">
            <a:extLst>
              <a:ext uri="{FF2B5EF4-FFF2-40B4-BE49-F238E27FC236}">
                <a16:creationId xmlns:a16="http://schemas.microsoft.com/office/drawing/2014/main" id="{D6B53F65-AE01-445F-B3C4-31992338045E}"/>
              </a:ext>
            </a:extLst>
          </p:cNvPr>
          <p:cNvSpPr txBox="1"/>
          <p:nvPr/>
        </p:nvSpPr>
        <p:spPr>
          <a:xfrm rot="5400000">
            <a:off x="4512056" y="2939355"/>
            <a:ext cx="16763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000" b="1">
                <a:solidFill>
                  <a:srgbClr val="FF0000"/>
                </a:solidFill>
              </a:rPr>
              <a:t>DEBAJO DE LO NORMAL</a:t>
            </a:r>
          </a:p>
        </p:txBody>
      </p:sp>
      <p:sp>
        <p:nvSpPr>
          <p:cNvPr id="2055" name="TextBox 2054">
            <a:extLst>
              <a:ext uri="{FF2B5EF4-FFF2-40B4-BE49-F238E27FC236}">
                <a16:creationId xmlns:a16="http://schemas.microsoft.com/office/drawing/2014/main" id="{B6B21A02-51C0-4576-B4E3-106B77628422}"/>
              </a:ext>
            </a:extLst>
          </p:cNvPr>
          <p:cNvSpPr txBox="1"/>
          <p:nvPr/>
        </p:nvSpPr>
        <p:spPr>
          <a:xfrm rot="16200000">
            <a:off x="11420712" y="3842311"/>
            <a:ext cx="849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>
                <a:solidFill>
                  <a:srgbClr val="FF0000"/>
                </a:solidFill>
              </a:rPr>
              <a:t>EXCESO</a:t>
            </a:r>
          </a:p>
        </p:txBody>
      </p:sp>
      <p:sp>
        <p:nvSpPr>
          <p:cNvPr id="2056" name="TextBox 2055">
            <a:extLst>
              <a:ext uri="{FF2B5EF4-FFF2-40B4-BE49-F238E27FC236}">
                <a16:creationId xmlns:a16="http://schemas.microsoft.com/office/drawing/2014/main" id="{C1E76CAF-38DF-457C-A905-E308EC2F93C2}"/>
              </a:ext>
            </a:extLst>
          </p:cNvPr>
          <p:cNvSpPr txBox="1"/>
          <p:nvPr/>
        </p:nvSpPr>
        <p:spPr>
          <a:xfrm rot="5400000">
            <a:off x="11420712" y="4724017"/>
            <a:ext cx="849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400" b="1">
                <a:solidFill>
                  <a:srgbClr val="0070C0"/>
                </a:solidFill>
              </a:rPr>
              <a:t>DÉFICIT</a:t>
            </a:r>
          </a:p>
        </p:txBody>
      </p:sp>
      <p:sp>
        <p:nvSpPr>
          <p:cNvPr id="2057" name="TextBox 2056">
            <a:extLst>
              <a:ext uri="{FF2B5EF4-FFF2-40B4-BE49-F238E27FC236}">
                <a16:creationId xmlns:a16="http://schemas.microsoft.com/office/drawing/2014/main" id="{A8822FC6-D807-4D12-ACCE-E04F3C1A0F96}"/>
              </a:ext>
            </a:extLst>
          </p:cNvPr>
          <p:cNvSpPr txBox="1"/>
          <p:nvPr/>
        </p:nvSpPr>
        <p:spPr>
          <a:xfrm rot="16200000">
            <a:off x="11234090" y="3479758"/>
            <a:ext cx="16763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000" b="1">
                <a:solidFill>
                  <a:srgbClr val="FF0000"/>
                </a:solidFill>
              </a:rPr>
              <a:t>ENCIMA DE LO NORMAL</a:t>
            </a:r>
          </a:p>
        </p:txBody>
      </p:sp>
      <p:sp>
        <p:nvSpPr>
          <p:cNvPr id="2058" name="TextBox 2057">
            <a:extLst>
              <a:ext uri="{FF2B5EF4-FFF2-40B4-BE49-F238E27FC236}">
                <a16:creationId xmlns:a16="http://schemas.microsoft.com/office/drawing/2014/main" id="{F67568E3-CA1C-4574-B966-A238AAB80B53}"/>
              </a:ext>
            </a:extLst>
          </p:cNvPr>
          <p:cNvSpPr txBox="1"/>
          <p:nvPr/>
        </p:nvSpPr>
        <p:spPr>
          <a:xfrm rot="5400000">
            <a:off x="11261373" y="5185177"/>
            <a:ext cx="167635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1000" b="1">
                <a:solidFill>
                  <a:srgbClr val="0070C0"/>
                </a:solidFill>
              </a:rPr>
              <a:t>DEBAJO DE LO NORMAL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E839A44-8C3A-4105-88F4-760148FCBA73}"/>
              </a:ext>
            </a:extLst>
          </p:cNvPr>
          <p:cNvSpPr txBox="1"/>
          <p:nvPr/>
        </p:nvSpPr>
        <p:spPr>
          <a:xfrm>
            <a:off x="2542718" y="4210114"/>
            <a:ext cx="4929934" cy="5683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CO" sz="1500"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Se tendrán temperaturas</a:t>
            </a:r>
            <a:r>
              <a:rPr lang="es-CO" sz="1500">
                <a:solidFill>
                  <a:srgbClr val="FF0000"/>
                </a:solidFill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 </a:t>
            </a:r>
            <a:r>
              <a:rPr lang="es-CO" sz="1500" b="1" i="1">
                <a:solidFill>
                  <a:srgbClr val="FF0000"/>
                </a:solidFill>
                <a:effectLst/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por encima de lo normal </a:t>
            </a:r>
            <a:r>
              <a:rPr lang="es-CO" sz="1500"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en toda La Mojana.</a:t>
            </a:r>
            <a:r>
              <a:rPr lang="es-CO" sz="1500" b="1" i="1">
                <a:solidFill>
                  <a:srgbClr val="00B050"/>
                </a:solidFill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 </a:t>
            </a:r>
            <a:endParaRPr lang="es-VE" sz="1500" b="1" i="1">
              <a:solidFill>
                <a:srgbClr val="00B050"/>
              </a:solidFill>
              <a:effectLst/>
              <a:latin typeface="Helvetica" panose="020B0604020202020204" pitchFamily="34" charset="0"/>
              <a:ea typeface="Calibri" panose="020F0502020204030204" pitchFamily="34" charset="0"/>
              <a:cs typeface="Helvetica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3A20C0-3B64-46A9-BAF9-353B92244F94}"/>
              </a:ext>
            </a:extLst>
          </p:cNvPr>
          <p:cNvSpPr txBox="1"/>
          <p:nvPr/>
        </p:nvSpPr>
        <p:spPr>
          <a:xfrm>
            <a:off x="5527415" y="1065151"/>
            <a:ext cx="5318958" cy="3213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O" sz="1500">
                <a:latin typeface="Helvetica"/>
                <a:ea typeface="Calibri" panose="020F0502020204030204" pitchFamily="34" charset="0"/>
                <a:cs typeface="Helvetica"/>
              </a:rPr>
              <a:t>Se tendrán lluvias </a:t>
            </a:r>
            <a:r>
              <a:rPr lang="es-CO" sz="1500">
                <a:solidFill>
                  <a:srgbClr val="00B050"/>
                </a:solidFill>
                <a:latin typeface="Helvetica"/>
                <a:ea typeface="Calibri" panose="020F0502020204030204" pitchFamily="34" charset="0"/>
                <a:cs typeface="Helvetica"/>
              </a:rPr>
              <a:t>dentro de lo normal</a:t>
            </a:r>
            <a:r>
              <a:rPr lang="es-CO" sz="1500">
                <a:latin typeface="Helvetica"/>
                <a:ea typeface="Calibri" panose="020F0502020204030204" pitchFamily="34" charset="0"/>
                <a:cs typeface="Helvetica"/>
              </a:rPr>
              <a:t> en La Mojana</a:t>
            </a:r>
            <a:endParaRPr lang="es-VE" sz="1500">
              <a:effectLst/>
              <a:latin typeface="Helvetica"/>
              <a:ea typeface="Calibri" panose="020F0502020204030204" pitchFamily="34" charset="0"/>
              <a:cs typeface="Helvetic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F28774-7794-4A33-9B0B-8582FD53B2ED}"/>
              </a:ext>
            </a:extLst>
          </p:cNvPr>
          <p:cNvSpPr/>
          <p:nvPr/>
        </p:nvSpPr>
        <p:spPr>
          <a:xfrm>
            <a:off x="777718" y="767309"/>
            <a:ext cx="4410000" cy="2850159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D061EE7-15DC-4DED-A57F-6B1B21FC4E3C}"/>
              </a:ext>
            </a:extLst>
          </p:cNvPr>
          <p:cNvSpPr/>
          <p:nvPr/>
        </p:nvSpPr>
        <p:spPr>
          <a:xfrm>
            <a:off x="7516741" y="3081297"/>
            <a:ext cx="4410000" cy="2850159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47FCC23-DC60-4818-8248-398F87F49E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4" y="0"/>
            <a:ext cx="762665" cy="733425"/>
          </a:xfrm>
          <a:prstGeom prst="rect">
            <a:avLst/>
          </a:prstGeom>
        </p:spPr>
      </p:pic>
      <p:sp>
        <p:nvSpPr>
          <p:cNvPr id="36" name="TextBox 4">
            <a:extLst>
              <a:ext uri="{FF2B5EF4-FFF2-40B4-BE49-F238E27FC236}">
                <a16:creationId xmlns:a16="http://schemas.microsoft.com/office/drawing/2014/main" id="{3EDAEEFF-1206-4D30-A0B8-025A54AC68FB}"/>
              </a:ext>
            </a:extLst>
          </p:cNvPr>
          <p:cNvSpPr txBox="1"/>
          <p:nvPr/>
        </p:nvSpPr>
        <p:spPr>
          <a:xfrm>
            <a:off x="5453469" y="3686840"/>
            <a:ext cx="26560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1400" b="1">
                <a:latin typeface="Helvetica" panose="020B0604020202020204" pitchFamily="34" charset="0"/>
                <a:cs typeface="Helvetica" panose="020B0604020202020204" pitchFamily="34" charset="0"/>
              </a:rPr>
              <a:t>TEMPERATURA</a:t>
            </a:r>
          </a:p>
        </p:txBody>
      </p:sp>
    </p:spTree>
    <p:extLst>
      <p:ext uri="{BB962C8B-B14F-4D97-AF65-F5344CB8AC3E}">
        <p14:creationId xmlns:p14="http://schemas.microsoft.com/office/powerpoint/2010/main" val="32495656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337F8D-49A0-473B-918A-12465B68087A}"/>
              </a:ext>
            </a:extLst>
          </p:cNvPr>
          <p:cNvSpPr txBox="1"/>
          <p:nvPr/>
        </p:nvSpPr>
        <p:spPr>
          <a:xfrm>
            <a:off x="676275" y="161925"/>
            <a:ext cx="9420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sz="2000" b="1">
                <a:solidFill>
                  <a:srgbClr val="3366CC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6. Resumen y Referencia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46B749-D13E-4769-96ED-E1751C8C2A45}"/>
              </a:ext>
            </a:extLst>
          </p:cNvPr>
          <p:cNvSpPr txBox="1"/>
          <p:nvPr/>
        </p:nvSpPr>
        <p:spPr>
          <a:xfrm>
            <a:off x="685511" y="922439"/>
            <a:ext cx="10167216" cy="2062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457200" indent="-457200" algn="just">
              <a:buFontTx/>
              <a:buAutoNum type="arabicPeriod"/>
            </a:pPr>
            <a:r>
              <a:rPr lang="es-ES" sz="1600"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Para la primera semana que va del </a:t>
            </a:r>
            <a:r>
              <a:rPr lang="es-ES" sz="1600" b="1"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07/10/2024 al 13/10/2024</a:t>
            </a:r>
            <a:r>
              <a:rPr lang="es-ES" sz="1600"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 </a:t>
            </a:r>
            <a:r>
              <a:rPr lang="es-CO" sz="1600">
                <a:latin typeface="Helvetica"/>
                <a:ea typeface="Calibri" panose="020F0502020204030204" pitchFamily="34" charset="0"/>
                <a:cs typeface="Helvetica"/>
              </a:rPr>
              <a:t>Se prevé que las lluvias estén </a:t>
            </a:r>
            <a:r>
              <a:rPr lang="es-CO" sz="1600" b="1" i="1">
                <a:solidFill>
                  <a:srgbClr val="FF0000"/>
                </a:solidFill>
                <a:latin typeface="Helvetica"/>
                <a:ea typeface="Calibri" panose="020F0502020204030204" pitchFamily="34" charset="0"/>
                <a:cs typeface="Helvetica"/>
              </a:rPr>
              <a:t>por debajo de lo normal</a:t>
            </a:r>
            <a:r>
              <a:rPr lang="es-CO" sz="1600">
                <a:latin typeface="Helvetica"/>
                <a:ea typeface="Calibri" panose="020F0502020204030204" pitchFamily="34" charset="0"/>
                <a:cs typeface="Helvetica"/>
              </a:rPr>
              <a:t>, para la segunda semana que va del </a:t>
            </a:r>
            <a:r>
              <a:rPr lang="es-ES" sz="1600" b="1"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14/10/2024 al 20/10/2024</a:t>
            </a:r>
            <a:r>
              <a:rPr lang="es-CO" sz="1600">
                <a:latin typeface="Helvetica"/>
                <a:ea typeface="Calibri" panose="020F0502020204030204" pitchFamily="34" charset="0"/>
                <a:cs typeface="Helvetica"/>
              </a:rPr>
              <a:t> se esperan lluvias </a:t>
            </a:r>
            <a:r>
              <a:rPr lang="es-CO" sz="1600" b="1" i="1">
                <a:solidFill>
                  <a:srgbClr val="FF0000"/>
                </a:solidFill>
                <a:latin typeface="Helvetica"/>
                <a:ea typeface="Calibri" panose="020F0502020204030204" pitchFamily="34" charset="0"/>
                <a:cs typeface="Helvetica"/>
              </a:rPr>
              <a:t>por debajo de lo normal </a:t>
            </a:r>
            <a:r>
              <a:rPr lang="es-CO" sz="1600">
                <a:latin typeface="Helvetica"/>
                <a:ea typeface="Calibri" panose="020F0502020204030204" pitchFamily="34" charset="0"/>
                <a:cs typeface="Helvetica"/>
              </a:rPr>
              <a:t>sobre el municipio de Magangué, luego del</a:t>
            </a:r>
            <a:r>
              <a:rPr lang="es-ES" sz="1600" b="1"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 21/10/2024 al 03/11/2024</a:t>
            </a:r>
            <a:r>
              <a:rPr lang="es-CO" sz="1600">
                <a:latin typeface="Helvetica"/>
                <a:ea typeface="Calibri" panose="020F0502020204030204" pitchFamily="34" charset="0"/>
                <a:cs typeface="Helvetica"/>
              </a:rPr>
              <a:t> tendremos lluvias </a:t>
            </a:r>
            <a:r>
              <a:rPr lang="es-CO" sz="1600" b="1" i="1">
                <a:solidFill>
                  <a:srgbClr val="00B050"/>
                </a:solidFill>
                <a:latin typeface="Helvetica"/>
                <a:ea typeface="Calibri" panose="020F0502020204030204" pitchFamily="34" charset="0"/>
                <a:cs typeface="Helvetica"/>
              </a:rPr>
              <a:t>dentro de lo normal.</a:t>
            </a:r>
            <a:endParaRPr lang="es-CO" sz="1600">
              <a:latin typeface="Helvetica"/>
              <a:ea typeface="Calibri" panose="020F0502020204030204" pitchFamily="34" charset="0"/>
              <a:cs typeface="Helvetica"/>
            </a:endParaRPr>
          </a:p>
          <a:p>
            <a:pPr marL="457200" indent="-457200" algn="just">
              <a:buFontTx/>
              <a:buAutoNum type="arabicPeriod"/>
            </a:pPr>
            <a:endParaRPr lang="es-CO" sz="1600" i="1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457200" indent="-457200" algn="just">
              <a:buFontTx/>
              <a:buAutoNum type="arabicPeriod"/>
            </a:pPr>
            <a:r>
              <a:rPr lang="es-ES" sz="1600">
                <a:latin typeface="Helvetica" panose="020B0604020202020204" pitchFamily="34" charset="0"/>
                <a:cs typeface="Helvetica" panose="020B0604020202020204" pitchFamily="34" charset="0"/>
              </a:rPr>
              <a:t>Para las primeras dos semanas que van del </a:t>
            </a:r>
            <a:r>
              <a:rPr lang="es-ES" sz="1600" b="1">
                <a:latin typeface="Helvetica" panose="020B0604020202020204" pitchFamily="34" charset="0"/>
                <a:cs typeface="Helvetica" panose="020B0604020202020204" pitchFamily="34" charset="0"/>
              </a:rPr>
              <a:t>07</a:t>
            </a:r>
            <a:r>
              <a:rPr lang="es-ES" sz="1600" b="1"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/10/2024 al 13/10/2024</a:t>
            </a:r>
            <a:r>
              <a:rPr lang="es-ES" sz="1600">
                <a:latin typeface="Helvetica" panose="020B0604020202020204" pitchFamily="34" charset="0"/>
                <a:cs typeface="Helvetica" panose="020B0604020202020204" pitchFamily="34" charset="0"/>
              </a:rPr>
              <a:t> las temperaturas estarán </a:t>
            </a:r>
            <a:r>
              <a:rPr lang="es-ES" sz="1600" b="1" i="1">
                <a:solidFill>
                  <a:srgbClr val="00B050"/>
                </a:solidFill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dentro de lo normal</a:t>
            </a:r>
            <a:r>
              <a:rPr lang="es-ES" sz="1600"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, para el periodo que va del </a:t>
            </a:r>
            <a:r>
              <a:rPr lang="es-ES" sz="1600" b="1"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14/10/2024 al 03/11/2024</a:t>
            </a:r>
            <a:r>
              <a:rPr lang="es-ES" sz="1600"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 las temperaturas serán </a:t>
            </a:r>
            <a:r>
              <a:rPr lang="es-ES" sz="1600" b="1" i="1">
                <a:solidFill>
                  <a:srgbClr val="FF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más</a:t>
            </a:r>
            <a:r>
              <a:rPr lang="es-ES" sz="1600" b="1" i="1">
                <a:solidFill>
                  <a:srgbClr val="0070C0"/>
                </a:solidFill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 </a:t>
            </a:r>
            <a:r>
              <a:rPr lang="es-ES" sz="1600" b="1" i="1">
                <a:solidFill>
                  <a:srgbClr val="FF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Helvetica" panose="020B0604020202020204" pitchFamily="34" charset="0"/>
              </a:rPr>
              <a:t>altas de lo normal. </a:t>
            </a:r>
            <a:endParaRPr lang="es-VE" sz="1600">
              <a:effectLst/>
              <a:latin typeface="Helvetica"/>
              <a:ea typeface="Calibri" panose="020F0502020204030204" pitchFamily="34" charset="0"/>
              <a:cs typeface="Helvetic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E291BA-BA89-47C3-837E-278CA4FDF997}"/>
              </a:ext>
            </a:extLst>
          </p:cNvPr>
          <p:cNvSpPr txBox="1"/>
          <p:nvPr/>
        </p:nvSpPr>
        <p:spPr>
          <a:xfrm>
            <a:off x="685511" y="5068735"/>
            <a:ext cx="10257224" cy="94057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s-CO" b="1">
                <a:latin typeface="Helvetica" panose="020B0604020202020204" pitchFamily="34" charset="0"/>
                <a:cs typeface="Helvetica" panose="020B0604020202020204" pitchFamily="34" charset="0"/>
              </a:rPr>
              <a:t>Referencia de los Datos</a:t>
            </a:r>
            <a:r>
              <a:rPr lang="es-CO">
                <a:latin typeface="Helvetica" panose="020B0604020202020204" pitchFamily="34" charset="0"/>
                <a:cs typeface="Helvetica" panose="020B0604020202020204" pitchFamily="34" charset="0"/>
              </a:rPr>
              <a:t>:</a:t>
            </a:r>
          </a:p>
          <a:p>
            <a:pPr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err="1">
                <a:latin typeface="Helvetica" panose="020B0604020202020204" pitchFamily="34" charset="0"/>
                <a:cs typeface="Helvetica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Saha</a:t>
            </a:r>
            <a:r>
              <a:rPr lang="en-US">
                <a:latin typeface="Helvetica" panose="020B0604020202020204" pitchFamily="34" charset="0"/>
                <a:cs typeface="Helvetica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, </a:t>
            </a:r>
            <a:r>
              <a:rPr lang="en-US" err="1">
                <a:latin typeface="Helvetica" panose="020B0604020202020204" pitchFamily="34" charset="0"/>
                <a:cs typeface="Helvetica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Suranjana</a:t>
            </a:r>
            <a:r>
              <a:rPr lang="en-US">
                <a:latin typeface="Helvetica" panose="020B0604020202020204" pitchFamily="34" charset="0"/>
                <a:cs typeface="Helvetica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and Coauthors, 2014: The NCEP Climate Forecast System Version 2. </a:t>
            </a:r>
            <a:r>
              <a:rPr lang="en-US">
                <a:latin typeface="Helvetica" panose="020B0604020202020204" pitchFamily="34" charset="0"/>
                <a:cs typeface="Helvetica" panose="020B0604020202020204" pitchFamily="34" charset="0"/>
              </a:rPr>
              <a:t>Journal of Climate J. Climate, 27, 2185–2208. </a:t>
            </a:r>
            <a:r>
              <a:rPr lang="en-US" err="1">
                <a:latin typeface="Helvetica" panose="020B0604020202020204" pitchFamily="34" charset="0"/>
                <a:cs typeface="Helvetica" panose="020B0604020202020204" pitchFamily="34" charset="0"/>
              </a:rPr>
              <a:t>doi</a:t>
            </a:r>
            <a:r>
              <a:rPr lang="en-US">
                <a:latin typeface="Helvetica" panose="020B0604020202020204" pitchFamily="34" charset="0"/>
                <a:cs typeface="Helvetica" panose="020B0604020202020204" pitchFamily="34" charset="0"/>
              </a:rPr>
              <a:t>: </a:t>
            </a:r>
            <a:r>
              <a:rPr lang="en-US">
                <a:latin typeface="Helvetica" panose="020B0604020202020204" pitchFamily="34" charset="0"/>
                <a:cs typeface="Helvetica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http://dx.doi.org/10.1175/JCLI-D-12-00823.1</a:t>
            </a:r>
            <a:endParaRPr lang="es-VE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4B0613F-7F41-44E9-A9E4-E3EC4DD2E0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4" y="0"/>
            <a:ext cx="76266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220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>
            <a:extLst>
              <a:ext uri="{FF2B5EF4-FFF2-40B4-BE49-F238E27FC236}">
                <a16:creationId xmlns:a16="http://schemas.microsoft.com/office/drawing/2014/main" id="{9DB35145-1191-4AB4-9AFD-3A31ABC7A45B}"/>
              </a:ext>
            </a:extLst>
          </p:cNvPr>
          <p:cNvGrpSpPr/>
          <p:nvPr/>
        </p:nvGrpSpPr>
        <p:grpSpPr>
          <a:xfrm>
            <a:off x="4798313" y="6050753"/>
            <a:ext cx="1602487" cy="697964"/>
            <a:chOff x="4798313" y="6050753"/>
            <a:chExt cx="1602487" cy="697964"/>
          </a:xfrm>
        </p:grpSpPr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B3A30AA3-3437-4ABA-93A6-226E47055906}"/>
                </a:ext>
              </a:extLst>
            </p:cNvPr>
            <p:cNvSpPr/>
            <p:nvPr/>
          </p:nvSpPr>
          <p:spPr>
            <a:xfrm>
              <a:off x="4798313" y="6050753"/>
              <a:ext cx="1602487" cy="6979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CO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2" name="Imagen 11" descr="Imagen que contiene alimentos&#10;&#10;Descripción generada automáticamente">
              <a:extLst>
                <a:ext uri="{FF2B5EF4-FFF2-40B4-BE49-F238E27FC236}">
                  <a16:creationId xmlns:a16="http://schemas.microsoft.com/office/drawing/2014/main" id="{3E9DDF26-735B-49B8-8E7D-AC75B9E21B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14608" y="6050753"/>
              <a:ext cx="1353304" cy="697964"/>
            </a:xfrm>
            <a:prstGeom prst="rect">
              <a:avLst/>
            </a:prstGeom>
          </p:spPr>
        </p:pic>
      </p:grpSp>
      <p:sp>
        <p:nvSpPr>
          <p:cNvPr id="16" name="Rectangle 3">
            <a:extLst>
              <a:ext uri="{FF2B5EF4-FFF2-40B4-BE49-F238E27FC236}">
                <a16:creationId xmlns:a16="http://schemas.microsoft.com/office/drawing/2014/main" id="{D0860CBD-1CD2-406F-C51E-1447DA7FF067}"/>
              </a:ext>
            </a:extLst>
          </p:cNvPr>
          <p:cNvSpPr/>
          <p:nvPr/>
        </p:nvSpPr>
        <p:spPr>
          <a:xfrm>
            <a:off x="210312" y="1462402"/>
            <a:ext cx="5340663" cy="4926592"/>
          </a:xfrm>
          <a:prstGeom prst="rect">
            <a:avLst/>
          </a:prstGeom>
        </p:spPr>
        <p:txBody>
          <a:bodyPr wrap="square" lIns="215506" tIns="107753" rIns="215506" bIns="107753" anchor="t">
            <a:spAutoFit/>
          </a:bodyPr>
          <a:lstStyle/>
          <a:p>
            <a:pPr defTabSz="678975">
              <a:defRPr/>
            </a:pPr>
            <a:r>
              <a:rPr lang="es-CO" b="1">
                <a:latin typeface="Arial Narrow" pitchFamily="34" charset="0"/>
                <a:ea typeface="Times New Roman"/>
              </a:rPr>
              <a:t>IDEAM</a:t>
            </a:r>
            <a:endParaRPr lang="es-CO">
              <a:latin typeface="Arial Narrow" panose="020B0606020202030204" pitchFamily="34" charset="0"/>
            </a:endParaRPr>
          </a:p>
          <a:p>
            <a:pPr defTabSz="678975">
              <a:defRPr/>
            </a:pPr>
            <a:r>
              <a:rPr lang="es-CO">
                <a:latin typeface="Arial Narrow" panose="020B0606020202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www.ideam.gov.co/</a:t>
            </a:r>
            <a:endParaRPr lang="es-CO" b="1">
              <a:latin typeface="Arial Narrow" pitchFamily="34" charset="0"/>
              <a:ea typeface="Times New Roman"/>
            </a:endParaRPr>
          </a:p>
          <a:p>
            <a:pPr defTabSz="678975">
              <a:defRPr/>
            </a:pPr>
            <a:r>
              <a:rPr lang="es-CO" b="1">
                <a:latin typeface="Arial Narrow" pitchFamily="34" charset="0"/>
                <a:ea typeface="Times New Roman"/>
              </a:rPr>
              <a:t>Correos electrónicos: </a:t>
            </a:r>
            <a:r>
              <a:rPr lang="es-CO" u="sng">
                <a:latin typeface="Arial Narrow" panose="020B060602020203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servicio@ideam.gov.co</a:t>
            </a:r>
            <a:r>
              <a:rPr lang="es-CO">
                <a:latin typeface="Arial Narrow" pitchFamily="34" charset="0"/>
                <a:ea typeface="Times New Roman"/>
              </a:rPr>
              <a:t>,</a:t>
            </a:r>
          </a:p>
          <a:p>
            <a:pPr defTabSz="678975">
              <a:defRPr/>
            </a:pPr>
            <a:r>
              <a:rPr lang="es-CO">
                <a:latin typeface="Arial Narrow" pitchFamily="34" charset="0"/>
                <a:ea typeface="Times New Roman"/>
              </a:rPr>
              <a:t>Teléfono: 307 5625 ext. 1334 - 1336.</a:t>
            </a:r>
          </a:p>
          <a:p>
            <a:pPr defTabSz="678975">
              <a:defRPr/>
            </a:pPr>
            <a:endParaRPr lang="es-CO">
              <a:latin typeface="Arial Narrow" panose="020B0606020202030204" pitchFamily="34" charset="0"/>
            </a:endParaRPr>
          </a:p>
          <a:p>
            <a:pPr defTabSz="678975">
              <a:defRPr/>
            </a:pPr>
            <a:r>
              <a:rPr lang="es-CO" b="1">
                <a:latin typeface="Arial Narrow" panose="020B0606020202030204" pitchFamily="34" charset="0"/>
              </a:rPr>
              <a:t>CORPOMOJANA</a:t>
            </a:r>
          </a:p>
          <a:p>
            <a:pPr defTabSz="678975">
              <a:defRPr/>
            </a:pPr>
            <a:r>
              <a:rPr lang="es-CO">
                <a:latin typeface="Arial Narrow" panose="020B060602020203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http://www.corpomojana.gov.co/</a:t>
            </a:r>
            <a:endParaRPr lang="es-CO">
              <a:latin typeface="Arial Narrow" panose="020B0606020202030204" pitchFamily="34" charset="0"/>
            </a:endParaRPr>
          </a:p>
          <a:p>
            <a:pPr defTabSz="678975">
              <a:defRPr/>
            </a:pPr>
            <a:r>
              <a:rPr lang="es-CO" b="1">
                <a:latin typeface="Arial Narrow" panose="020B0606020202030204" pitchFamily="34" charset="0"/>
                <a:ea typeface="Times New Roman"/>
              </a:rPr>
              <a:t>Correos electrónicos: corpomojana@corpomojana.gov.co</a:t>
            </a:r>
          </a:p>
          <a:p>
            <a:pPr defTabSz="678975">
              <a:defRPr/>
            </a:pPr>
            <a:r>
              <a:rPr lang="es-CO">
                <a:latin typeface="Arial Narrow" panose="020B0606020202030204" pitchFamily="34" charset="0"/>
              </a:rPr>
              <a:t>Teléfono:  (+575) 295 5347</a:t>
            </a:r>
          </a:p>
          <a:p>
            <a:pPr defTabSz="678975">
              <a:defRPr/>
            </a:pPr>
            <a:endParaRPr lang="es-CO" b="1">
              <a:latin typeface="Arial Narrow" panose="020B0606020202030204" pitchFamily="34" charset="0"/>
            </a:endParaRPr>
          </a:p>
          <a:p>
            <a:pPr defTabSz="678975">
              <a:defRPr/>
            </a:pPr>
            <a:r>
              <a:rPr lang="es-CO" b="1">
                <a:latin typeface="Arial Narrow" panose="020B0606020202030204" pitchFamily="34" charset="0"/>
              </a:rPr>
              <a:t>MINISTERIO DE AMBIENTE Y DESARROLLO SOSTENIBLE</a:t>
            </a:r>
          </a:p>
          <a:p>
            <a:pPr defTabSz="678975">
              <a:defRPr/>
            </a:pPr>
            <a:r>
              <a:rPr lang="es-ES"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Ministerio de Ambiente y Desarrollo Sostenible (minambiente.gov.co)</a:t>
            </a:r>
            <a:endParaRPr lang="es-ES"/>
          </a:p>
          <a:p>
            <a:pPr defTabSz="678975">
              <a:defRPr/>
            </a:pPr>
            <a:br>
              <a:rPr lang="es-CO">
                <a:latin typeface="Arial Narrow" panose="020B0606020202030204" pitchFamily="34" charset="0"/>
              </a:rPr>
            </a:br>
            <a:endParaRPr lang="es-CO">
              <a:latin typeface="Arial Narrow" panose="020B0606020202030204" pitchFamily="34" charset="0"/>
            </a:endParaRPr>
          </a:p>
        </p:txBody>
      </p:sp>
      <p:sp>
        <p:nvSpPr>
          <p:cNvPr id="17" name="Rectangle 1">
            <a:extLst>
              <a:ext uri="{FF2B5EF4-FFF2-40B4-BE49-F238E27FC236}">
                <a16:creationId xmlns:a16="http://schemas.microsoft.com/office/drawing/2014/main" id="{A9510366-F80C-5898-38A0-5F875381113A}"/>
              </a:ext>
            </a:extLst>
          </p:cNvPr>
          <p:cNvSpPr/>
          <p:nvPr/>
        </p:nvSpPr>
        <p:spPr>
          <a:xfrm>
            <a:off x="210312" y="1040037"/>
            <a:ext cx="11771376" cy="463832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wrap="square" lIns="215506" tIns="107753" rIns="215506" bIns="107753">
            <a:spAutoFit/>
          </a:bodyPr>
          <a:lstStyle/>
          <a:p>
            <a:pPr marL="0" marR="0" lvl="0" indent="0" algn="r" defTabSz="1078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+mn-ea"/>
                <a:cs typeface="Arial Black"/>
              </a:rPr>
              <a:t>EQUIPO DE TRABAJO C</a:t>
            </a:r>
            <a:r>
              <a:rPr lang="en-US" sz="1600" b="1">
                <a:latin typeface="Arial Black" panose="020B0A04020102020204" pitchFamily="34" charset="0"/>
                <a:cs typeface="Arial Black"/>
              </a:rPr>
              <a:t>ENTRO REGIONAL DE PRONÓSTICO Y ALERTAS TEMPRANAS DE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+mn-ea"/>
                <a:cs typeface="Arial Black"/>
              </a:rPr>
              <a:t> LA MOJANA</a:t>
            </a:r>
          </a:p>
        </p:txBody>
      </p:sp>
      <p:pic>
        <p:nvPicPr>
          <p:cNvPr id="8" name="Imagen 7" descr="Imagen que contiene Texto&#10;&#10;Descripción generada automáticamente">
            <a:extLst>
              <a:ext uri="{FF2B5EF4-FFF2-40B4-BE49-F238E27FC236}">
                <a16:creationId xmlns:a16="http://schemas.microsoft.com/office/drawing/2014/main" id="{5B168FEA-0BAF-AA03-AE69-BE8B55C5244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" y="363961"/>
            <a:ext cx="1344502" cy="468000"/>
          </a:xfrm>
          <a:prstGeom prst="rect">
            <a:avLst/>
          </a:prstGeom>
        </p:spPr>
      </p:pic>
      <p:pic>
        <p:nvPicPr>
          <p:cNvPr id="9" name="Imagen 8" descr="Logotipo&#10;&#10;Descripción generada automáticamente">
            <a:extLst>
              <a:ext uri="{FF2B5EF4-FFF2-40B4-BE49-F238E27FC236}">
                <a16:creationId xmlns:a16="http://schemas.microsoft.com/office/drawing/2014/main" id="{9DEB063A-6414-94D8-82C9-681BC97B0F0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848" y="367562"/>
            <a:ext cx="1186856" cy="4680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A3BF6ADB-83A8-0C08-899B-392DBAFEC46B}"/>
              </a:ext>
            </a:extLst>
          </p:cNvPr>
          <p:cNvSpPr txBox="1"/>
          <p:nvPr/>
        </p:nvSpPr>
        <p:spPr>
          <a:xfrm>
            <a:off x="6400800" y="1674674"/>
            <a:ext cx="610362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78975">
              <a:defRPr/>
            </a:pPr>
            <a:r>
              <a:rPr lang="es-CO" sz="1800" b="1">
                <a:latin typeface="Arial Narrow" panose="020B0606020202030204" pitchFamily="34" charset="0"/>
              </a:rPr>
              <a:t>PNUD </a:t>
            </a:r>
          </a:p>
          <a:p>
            <a:pPr defTabSz="678975">
              <a:defRPr/>
            </a:pPr>
            <a:r>
              <a:rPr lang="es-ES" sz="1800">
                <a:latin typeface="Arial Narrow" panose="020B0606020202030204" pitchFamily="34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El PNUD en Colombia (undp.org)</a:t>
            </a:r>
            <a:endParaRPr lang="es-CO" sz="1800">
              <a:latin typeface="Arial Narrow" panose="020B0606020202030204" pitchFamily="34" charset="0"/>
            </a:endParaRPr>
          </a:p>
          <a:p>
            <a:pPr defTabSz="678975">
              <a:defRPr/>
            </a:pPr>
            <a:endParaRPr lang="es-CO" sz="1800">
              <a:latin typeface="Arial Narrow" panose="020B0606020202030204" pitchFamily="34" charset="0"/>
            </a:endParaRPr>
          </a:p>
          <a:p>
            <a:pPr defTabSz="678975">
              <a:defRPr/>
            </a:pPr>
            <a:r>
              <a:rPr lang="es-CO" sz="1800" b="1">
                <a:latin typeface="Arial Narrow" panose="020B0606020202030204" pitchFamily="34" charset="0"/>
              </a:rPr>
              <a:t>FONDO ADAPTACIÓN </a:t>
            </a:r>
          </a:p>
          <a:p>
            <a:pPr defTabSz="678975">
              <a:defRPr/>
            </a:pPr>
            <a:r>
              <a:rPr lang="es-CO" sz="1800">
                <a:latin typeface="Arial Narrow" panose="020B060602020203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Fondo </a:t>
            </a:r>
            <a:r>
              <a:rPr lang="es-CO" sz="1800" err="1">
                <a:latin typeface="Arial Narrow" panose="020B060602020203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Adaptacion</a:t>
            </a:r>
            <a:r>
              <a:rPr lang="es-CO" sz="1800">
                <a:latin typeface="Arial Narrow" panose="020B060602020203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- fondo adaptación</a:t>
            </a:r>
            <a:br>
              <a:rPr lang="es-CO" sz="1800">
                <a:latin typeface="Arial Narrow" panose="020B0606020202030204" pitchFamily="34" charset="0"/>
              </a:rPr>
            </a:br>
            <a:endParaRPr lang="es-CO" sz="180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34354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bda47fb-1e38-4ac1-a012-f5b4be997ac3">
      <Terms xmlns="http://schemas.microsoft.com/office/infopath/2007/PartnerControls"/>
    </lcf76f155ced4ddcb4097134ff3c332f>
    <TaxCatchAll xmlns="4b74e0a2-0900-420c-96a0-14938326943b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08DCAABA41D1245928A2588A053CE37" ma:contentTypeVersion="18" ma:contentTypeDescription="Create a new document." ma:contentTypeScope="" ma:versionID="a9f3ed0d69b1c0237bc80957142f8106">
  <xsd:schema xmlns:xsd="http://www.w3.org/2001/XMLSchema" xmlns:xs="http://www.w3.org/2001/XMLSchema" xmlns:p="http://schemas.microsoft.com/office/2006/metadata/properties" xmlns:ns2="6bda47fb-1e38-4ac1-a012-f5b4be997ac3" xmlns:ns3="4b74e0a2-0900-420c-96a0-14938326943b" targetNamespace="http://schemas.microsoft.com/office/2006/metadata/properties" ma:root="true" ma:fieldsID="e30da05d77a2058ea82995ce33b4efde" ns2:_="" ns3:_="">
    <xsd:import namespace="6bda47fb-1e38-4ac1-a012-f5b4be997ac3"/>
    <xsd:import namespace="4b74e0a2-0900-420c-96a0-14938326943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a47fb-1e38-4ac1-a012-f5b4be997a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internalName="MediaServiceAutoTags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f8ebb0a5-c57d-4c3a-bec7-8a38252dd0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74e0a2-0900-420c-96a0-14938326943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b80087c-7f24-4c5b-a61a-4b2b6e4d78db}" ma:internalName="TaxCatchAll" ma:showField="CatchAllData" ma:web="4b74e0a2-0900-420c-96a0-14938326943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8A1FADE-E298-485F-81C7-98ECF9B8CFCF}">
  <ds:schemaRefs>
    <ds:schemaRef ds:uri="4b74e0a2-0900-420c-96a0-14938326943b"/>
    <ds:schemaRef ds:uri="6bda47fb-1e38-4ac1-a012-f5b4be997ac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CF0A493-D7DB-4619-BF90-499EF5F0DD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bda47fb-1e38-4ac1-a012-f5b4be997ac3"/>
    <ds:schemaRef ds:uri="4b74e0a2-0900-420c-96a0-1493832694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E07C543-5B62-40A2-B98E-4605AC8AD73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814</Words>
  <Application>Microsoft Office PowerPoint</Application>
  <PresentationFormat>Panorámica</PresentationFormat>
  <Paragraphs>101</Paragraphs>
  <Slides>9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6" baseType="lpstr">
      <vt:lpstr>Arial</vt:lpstr>
      <vt:lpstr>Arial Black</vt:lpstr>
      <vt:lpstr>Arial Narrow</vt:lpstr>
      <vt:lpstr>Calibri</vt:lpstr>
      <vt:lpstr>Calibri Light</vt:lpstr>
      <vt:lpstr>Helvetica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REMM Mundaray Mago</dc:creator>
  <cp:lastModifiedBy>Diana Castaneda</cp:lastModifiedBy>
  <cp:revision>1</cp:revision>
  <dcterms:created xsi:type="dcterms:W3CDTF">2020-09-02T16:55:02Z</dcterms:created>
  <dcterms:modified xsi:type="dcterms:W3CDTF">2024-10-08T21:24:41Z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0x010100A08DCAABA41D1245928A2588A053CE37</vt:lpwstr>
  </property>
  <property fmtid="{D5CDD505-2E9C-101B-9397-08002B2CF9AE}" pid="3" name="MediaServiceImageTags">
    <vt:lpwstr/>
  </property>
</Properties>
</file>