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6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642" autoAdjust="0"/>
  </p:normalViewPr>
  <p:slideViewPr>
    <p:cSldViewPr snapToGrid="0">
      <p:cViewPr>
        <p:scale>
          <a:sx n="90" d="100"/>
          <a:sy n="90" d="100"/>
        </p:scale>
        <p:origin x="1212" y="354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1919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file:///O:\Mi%20unidad\OSPA\01.%20Tematicas\04.%20Incendios\01.%20Productos\postmodelo_icv\temporales\iamazonia.jpg" TargetMode="Externa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0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pacifico.jpg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182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30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julio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7742923"/>
              </p:ext>
            </p:extLst>
          </p:nvPr>
        </p:nvGraphicFramePr>
        <p:xfrm>
          <a:off x="5250632" y="3220357"/>
          <a:ext cx="6821996" cy="11582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683853" y="3592862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58;p58">
            <a:extLst>
              <a:ext uri="{FF2B5EF4-FFF2-40B4-BE49-F238E27FC236}">
                <a16:creationId xmlns:a16="http://schemas.microsoft.com/office/drawing/2014/main" id="{3D789BA0-1251-5BBB-19C5-C3E3B58EC33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54407" y="3799457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Luis Alejandro Vanegas Guerrero 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 municipio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del departamento de La Guajira.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no se presentan alertas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.</a:t>
            </a: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Amazonas, Bolívar, Cesar, Cundinamarca, La Guajira y Nariño</a:t>
            </a:r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407838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4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334875" y="2629936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30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0402350" y="2035084"/>
            <a:ext cx="1680880" cy="186761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67479" y="2035084"/>
            <a:ext cx="1634871" cy="72350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069523"/>
            <a:ext cx="1680879" cy="92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sp>
        <p:nvSpPr>
          <p:cNvPr id="9" name="Google Shape;124;p17">
            <a:extLst>
              <a:ext uri="{FF2B5EF4-FFF2-40B4-BE49-F238E27FC236}">
                <a16:creationId xmlns:a16="http://schemas.microsoft.com/office/drawing/2014/main" id="{97651D79-0B7A-A0C3-C8A8-96EBC0BA5B5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</a:t>
            </a:r>
            <a:fld id="{FCD533EB-3935-4046-9404-78921C1FDB7A}" type="datetime4">
              <a:rPr lang="es-MX" sz="1200" smtClean="0"/>
              <a:t>30 de junio de 2024</a:t>
            </a:fld>
            <a:endParaRPr sz="1200" dirty="0"/>
          </a:p>
        </p:txBody>
      </p:sp>
      <p:pic>
        <p:nvPicPr>
          <p:cNvPr id="3" name="Imagen 2" descr="Tabla&#10;&#10;Descripción generada automáticamente">
            <a:extLst>
              <a:ext uri="{FF2B5EF4-FFF2-40B4-BE49-F238E27FC236}">
                <a16:creationId xmlns:a16="http://schemas.microsoft.com/office/drawing/2014/main" id="{0FA5F6DB-7846-4A0C-6647-8C82342EBFE4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10402350" y="2080651"/>
            <a:ext cx="1680880" cy="184821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1FAA0F2C-CACA-714D-F1DD-39A98F4AC3A3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34391" y="2069523"/>
            <a:ext cx="1701048" cy="85960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B1ED227-1A73-8DDC-2C69-46C23164234B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069523"/>
            <a:ext cx="1680879" cy="92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998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46;p58">
            <a:extLst>
              <a:ext uri="{FF2B5EF4-FFF2-40B4-BE49-F238E27FC236}">
                <a16:creationId xmlns:a16="http://schemas.microsoft.com/office/drawing/2014/main" id="{27625849-B934-DCD0-21E3-0B41C2A45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9608704"/>
              </p:ext>
            </p:extLst>
          </p:nvPr>
        </p:nvGraphicFramePr>
        <p:xfrm>
          <a:off x="4890770" y="2495650"/>
          <a:ext cx="6939280" cy="18782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BOLÍVAR : Cartagena De Indias.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CESAR : Valledupar.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Distracción, Fonseca, Manaure, Riohacha.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1209833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68951" y="121546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998099" y="340551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8202" y="307079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68202" y="380539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7EEFD056-2DE7-5FA3-E656-52BB313432A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713794" y="4139003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46;p58">
            <a:extLst>
              <a:ext uri="{FF2B5EF4-FFF2-40B4-BE49-F238E27FC236}">
                <a16:creationId xmlns:a16="http://schemas.microsoft.com/office/drawing/2014/main" id="{8CE3D562-9664-3A41-CCDB-7E4FBC7EF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9725961"/>
              </p:ext>
            </p:extLst>
          </p:nvPr>
        </p:nvGraphicFramePr>
        <p:xfrm>
          <a:off x="12996545" y="1283021"/>
          <a:ext cx="6939280" cy="114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18670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73874" y="3572713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182547"/>
              </p:ext>
            </p:extLst>
          </p:nvPr>
        </p:nvGraphicFramePr>
        <p:xfrm>
          <a:off x="5045598" y="28917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B1114F31-81DD-2542-E429-F9E4963BCF5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027474" y="-633295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7;p24" descr="Recurso 25.png">
            <a:extLst>
              <a:ext uri="{FF2B5EF4-FFF2-40B4-BE49-F238E27FC236}">
                <a16:creationId xmlns:a16="http://schemas.microsoft.com/office/drawing/2014/main" id="{E13471E3-EC7A-C979-C0E1-43B9141E001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860980" y="320305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3197AC79-AB21-177D-35EC-A6D16647955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746985" y="3075086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4599009"/>
              </p:ext>
            </p:extLst>
          </p:nvPr>
        </p:nvGraphicFramePr>
        <p:xfrm>
          <a:off x="4757876" y="2403021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El Rosario, Ipiales.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66324" y="2179674"/>
            <a:ext cx="458425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F0388B65-41FE-5C48-12F2-31D01DA1159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51550" y="2795705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DDA17CB9-1797-DFA7-22FA-82A869D96DB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15797" y="3251083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7237</TotalTime>
  <Words>1100</Words>
  <Application>Microsoft Office PowerPoint</Application>
  <PresentationFormat>Panorámica</PresentationFormat>
  <Paragraphs>90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Helvetica Neue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736</cp:revision>
  <dcterms:created xsi:type="dcterms:W3CDTF">2022-10-19T17:32:46Z</dcterms:created>
  <dcterms:modified xsi:type="dcterms:W3CDTF">2024-06-30T15:57:15Z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