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181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10" name="Google Shape;204;p4">
            <a:extLst>
              <a:ext uri="{FF2B5EF4-FFF2-40B4-BE49-F238E27FC236}">
                <a16:creationId xmlns:a16="http://schemas.microsoft.com/office/drawing/2014/main" id="{6DAEAC1E-9D2F-BB5D-24DD-6D3BCC7D0A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no se presentan alertas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La Guajira, Magdalena y Nariño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29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02350" y="2035084"/>
            <a:ext cx="1680880" cy="11404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7479" y="2035084"/>
            <a:ext cx="1634871" cy="72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29 de junio de 2024</a:t>
            </a:fld>
            <a:endParaRPr sz="1200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0FA5F6DB-7846-4A0C-6647-8C82342EBFE4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1FAA0F2C-CACA-714D-F1DD-39A98F4AC3A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69523"/>
            <a:ext cx="1701048" cy="8596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1ED227-1A73-8DDC-2C69-46C23164234B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9029616"/>
              </p:ext>
            </p:extLst>
          </p:nvPr>
        </p:nvGraphicFramePr>
        <p:xfrm>
          <a:off x="4890770" y="2495650"/>
          <a:ext cx="6939280" cy="186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20983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8099" y="340551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5229" y="373562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13794" y="413900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3197AC79-AB21-177D-35EC-A6D16647955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746985" y="307508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4;p4">
            <a:extLst>
              <a:ext uri="{FF2B5EF4-FFF2-40B4-BE49-F238E27FC236}">
                <a16:creationId xmlns:a16="http://schemas.microsoft.com/office/drawing/2014/main" id="{FE4DD31A-2EE2-41B8-6C59-B338960C5DB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1477189"/>
              </p:ext>
            </p:extLst>
          </p:nvPr>
        </p:nvGraphicFramePr>
        <p:xfrm>
          <a:off x="4757876" y="2403021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Guachucal, Ipiales.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51550" y="279570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DDA17CB9-1797-DFA7-22FA-82A869D96DB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15797" y="325108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7234</TotalTime>
  <Words>1081</Words>
  <Application>Microsoft Office PowerPoint</Application>
  <PresentationFormat>Panorámica</PresentationFormat>
  <Paragraphs>88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Arial Black</vt:lpstr>
      <vt:lpstr>Verdana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734</cp:revision>
  <dcterms:created xsi:type="dcterms:W3CDTF">2022-10-19T17:32:46Z</dcterms:created>
  <dcterms:modified xsi:type="dcterms:W3CDTF">2024-06-29T16:11:09Z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