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6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5642" autoAdjust="0"/>
  </p:normalViewPr>
  <p:slideViewPr>
    <p:cSldViewPr snapToGrid="0">
      <p:cViewPr>
        <p:scale>
          <a:sx n="66" d="100"/>
          <a:sy n="66" d="100"/>
        </p:scale>
        <p:origin x="2130" y="870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1919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0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178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26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27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83853" y="3592862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10" name="Google Shape;204;p4">
            <a:extLst>
              <a:ext uri="{FF2B5EF4-FFF2-40B4-BE49-F238E27FC236}">
                <a16:creationId xmlns:a16="http://schemas.microsoft.com/office/drawing/2014/main" id="{6DAEAC1E-9D2F-BB5D-24DD-6D3BCC7D0A3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</a:t>
            </a:r>
            <a:r>
              <a:rPr lang="es-MX" sz="12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Fonseca Parga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 municipio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del departamento de La Guajira.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Huila y La Guajira.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un municipio de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cada uno de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Cundinamarca y La Guajira</a:t>
            </a:r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407838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26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402350" y="2080651"/>
            <a:ext cx="1680880" cy="114040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34391" y="2080650"/>
            <a:ext cx="1701048" cy="114040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sp>
        <p:nvSpPr>
          <p:cNvPr id="9" name="Google Shape;124;p17">
            <a:extLst>
              <a:ext uri="{FF2B5EF4-FFF2-40B4-BE49-F238E27FC236}">
                <a16:creationId xmlns:a16="http://schemas.microsoft.com/office/drawing/2014/main" id="{97651D79-0B7A-A0C3-C8A8-96EBC0BA5B5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26 de junio de 2024</a:t>
            </a:fld>
            <a:endParaRPr sz="1200" dirty="0"/>
          </a:p>
        </p:txBody>
      </p:sp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0FA5F6DB-7846-4A0C-6647-8C82342EBFE4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0402350" y="2080651"/>
            <a:ext cx="1680880" cy="1140401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1FAA0F2C-CACA-714D-F1DD-39A98F4AC3A3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34391" y="2080650"/>
            <a:ext cx="1701048" cy="11404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B1ED227-1A73-8DDC-2C69-46C23164234B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69523"/>
            <a:ext cx="1680879" cy="92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9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9478402"/>
              </p:ext>
            </p:extLst>
          </p:nvPr>
        </p:nvGraphicFramePr>
        <p:xfrm>
          <a:off x="4890770" y="2495650"/>
          <a:ext cx="6939280" cy="258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Maicao, Manaure, Riohacha.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999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Albania.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74067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8951" y="121546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47854" y="378140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8202" y="307079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98099" y="253301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7EEFD056-2DE7-5FA3-E656-52BB313432A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55230" y="4490356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46;p58">
            <a:extLst>
              <a:ext uri="{FF2B5EF4-FFF2-40B4-BE49-F238E27FC236}">
                <a16:creationId xmlns:a16="http://schemas.microsoft.com/office/drawing/2014/main" id="{7C75CB55-77F6-CDF6-F954-75252BFA0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9955142"/>
              </p:ext>
            </p:extLst>
          </p:nvPr>
        </p:nvGraphicFramePr>
        <p:xfrm>
          <a:off x="4890770" y="2495650"/>
          <a:ext cx="6939280" cy="18714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9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23713"/>
                  </a:ext>
                </a:extLst>
              </a:tr>
              <a:tr h="7752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CUNDINAMARCA : Jerusalén.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773222"/>
                  </a:ext>
                </a:extLst>
              </a:tr>
            </a:tbl>
          </a:graphicData>
        </a:graphic>
      </p:graphicFrame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40722" y="2673729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250098"/>
              </p:ext>
            </p:extLst>
          </p:nvPr>
        </p:nvGraphicFramePr>
        <p:xfrm>
          <a:off x="12996545" y="4210835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860980" y="320305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8;p58">
            <a:extLst>
              <a:ext uri="{FF2B5EF4-FFF2-40B4-BE49-F238E27FC236}">
                <a16:creationId xmlns:a16="http://schemas.microsoft.com/office/drawing/2014/main" id="{E0B4F4EF-E4D0-16BA-7DAB-CF5B12DCEC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3338" y="373898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3197AC79-AB21-177D-35EC-A6D16647955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63338" y="3039408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66324" y="2179674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7220</TotalTime>
  <Words>1110</Words>
  <Application>Microsoft Office PowerPoint</Application>
  <PresentationFormat>Panorámica</PresentationFormat>
  <Paragraphs>92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Helvetica Neue</vt:lpstr>
      <vt:lpstr>Arial Black</vt:lpstr>
      <vt:lpstr>Verdana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726</cp:revision>
  <dcterms:created xsi:type="dcterms:W3CDTF">2022-10-19T17:32:46Z</dcterms:created>
  <dcterms:modified xsi:type="dcterms:W3CDTF">2024-06-26T15:58:54Z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