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algunos municipios del 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Atlántico, La Guajira, Norte De Santander, Santander, Tolima.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23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34738" y="2080651"/>
            <a:ext cx="1680879" cy="193508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76739" y="2069523"/>
            <a:ext cx="1694499" cy="97085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115086"/>
            <a:ext cx="1680879" cy="6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48358" y="2071224"/>
            <a:ext cx="1680879" cy="13577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71224"/>
            <a:ext cx="1694499" cy="960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66254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23 de junio de 2024</a:t>
            </a:fld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260160"/>
              </p:ext>
            </p:extLst>
          </p:nvPr>
        </p:nvGraphicFramePr>
        <p:xfrm>
          <a:off x="4890770" y="2495650"/>
          <a:ext cx="6939280" cy="184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Manaure,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Riohacha,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06232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81923" y="187423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7854" y="37819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337520"/>
              </p:ext>
            </p:extLst>
          </p:nvPr>
        </p:nvGraphicFramePr>
        <p:xfrm>
          <a:off x="4890770" y="2495650"/>
          <a:ext cx="6939280" cy="11601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NORTE DE SANTANDER : San José De Cúcuta.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Natagaima, Prado.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0757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6756</TotalTime>
  <Words>1113</Words>
  <Application>Microsoft Office PowerPoint</Application>
  <PresentationFormat>Panorámica</PresentationFormat>
  <Paragraphs>91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719</cp:revision>
  <dcterms:created xsi:type="dcterms:W3CDTF">2022-10-19T17:32:46Z</dcterms:created>
  <dcterms:modified xsi:type="dcterms:W3CDTF">2024-06-23T17:05:46Z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