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6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5642" autoAdjust="0"/>
  </p:normalViewPr>
  <p:slideViewPr>
    <p:cSldViewPr snapToGrid="0">
      <p:cViewPr varScale="1">
        <p:scale>
          <a:sx n="102" d="100"/>
          <a:sy n="102" d="100"/>
        </p:scale>
        <p:origin x="774" y="108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1919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4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6.jpe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file:///O:\Mi%20unidad\OSPA\01.%20Tematicas\04.%20Incendios\01.%20Productos\postmodelo_icv\temporales\icaribe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pacifico.jpg" TargetMode="External"/><Relationship Id="rId5" Type="http://schemas.openxmlformats.org/officeDocument/2006/relationships/image" Target="../media/image23.jpe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4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174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22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23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Sergio Ruiz Castro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en algunos </a:t>
            </a:r>
            <a:r>
              <a:rPr lang="es-MX" sz="160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municipios del  departamento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de La Guajira.</a:t>
            </a: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Bolívar, Cundinamarca, La Guajira, Magdalena y Tolima.</a:t>
            </a:r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407838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4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334875" y="2629936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22 de junio de 2024 | 18:00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1984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10434738" y="2080651"/>
            <a:ext cx="1680879" cy="205771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76739" y="2120323"/>
            <a:ext cx="1694499" cy="116020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127786"/>
            <a:ext cx="1680879" cy="66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1984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10448358" y="2071224"/>
            <a:ext cx="1680879" cy="135777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67479" y="2071224"/>
            <a:ext cx="1694499" cy="96090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080651"/>
            <a:ext cx="1680879" cy="662549"/>
          </a:xfrm>
          <a:prstGeom prst="rect">
            <a:avLst/>
          </a:prstGeom>
        </p:spPr>
      </p:pic>
      <p:sp>
        <p:nvSpPr>
          <p:cNvPr id="9" name="Google Shape;124;p17">
            <a:extLst>
              <a:ext uri="{FF2B5EF4-FFF2-40B4-BE49-F238E27FC236}">
                <a16:creationId xmlns:a16="http://schemas.microsoft.com/office/drawing/2014/main" id="{97651D79-0B7A-A0C3-C8A8-96EBC0BA5B5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</a:t>
            </a:r>
            <a:fld id="{FCD533EB-3935-4046-9404-78921C1FDB7A}" type="datetime4">
              <a:rPr lang="es-MX" sz="1200" smtClean="0"/>
              <a:t>22 de junio de 2024</a:t>
            </a:fld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1379998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46;p58">
            <a:extLst>
              <a:ext uri="{FF2B5EF4-FFF2-40B4-BE49-F238E27FC236}">
                <a16:creationId xmlns:a16="http://schemas.microsoft.com/office/drawing/2014/main" id="{27625849-B934-DCD0-21E3-0B41C2A452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6434822"/>
              </p:ext>
            </p:extLst>
          </p:nvPr>
        </p:nvGraphicFramePr>
        <p:xfrm>
          <a:off x="4890770" y="2495650"/>
          <a:ext cx="6939280" cy="18648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6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6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BOLÍVAR : Cartagena De Indias.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Manaure, Riohacha.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MAGDALENA : Pivijay.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374067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68951" y="121546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47854" y="3062325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81923" y="187423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998099" y="2533011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7EEFD056-2DE7-5FA3-E656-52BB313432A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47854" y="3781961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oogle Shape;146;p58">
            <a:extLst>
              <a:ext uri="{FF2B5EF4-FFF2-40B4-BE49-F238E27FC236}">
                <a16:creationId xmlns:a16="http://schemas.microsoft.com/office/drawing/2014/main" id="{7C75CB55-77F6-CDF6-F954-75252BFA07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0363485"/>
              </p:ext>
            </p:extLst>
          </p:nvPr>
        </p:nvGraphicFramePr>
        <p:xfrm>
          <a:off x="4890770" y="2495650"/>
          <a:ext cx="6939280" cy="11601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CUNDINAMARCA : Jerusalén.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TOLIMA : Natagaima, Prado.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23713"/>
                  </a:ext>
                </a:extLst>
              </a:tr>
            </a:tbl>
          </a:graphicData>
        </a:graphic>
      </p:graphicFrame>
      <p:graphicFrame>
        <p:nvGraphicFramePr>
          <p:cNvPr id="3" name="Google Shape;146;p58">
            <a:extLst>
              <a:ext uri="{FF2B5EF4-FFF2-40B4-BE49-F238E27FC236}">
                <a16:creationId xmlns:a16="http://schemas.microsoft.com/office/drawing/2014/main" id="{8CE3D562-9664-3A41-CCDB-7E4FBC7EF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9725961"/>
              </p:ext>
            </p:extLst>
          </p:nvPr>
        </p:nvGraphicFramePr>
        <p:xfrm>
          <a:off x="12996545" y="1283021"/>
          <a:ext cx="6939280" cy="114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818670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840722" y="2673729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0250098"/>
              </p:ext>
            </p:extLst>
          </p:nvPr>
        </p:nvGraphicFramePr>
        <p:xfrm>
          <a:off x="12996545" y="4210835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" name="Google Shape;204;p4">
            <a:extLst>
              <a:ext uri="{FF2B5EF4-FFF2-40B4-BE49-F238E27FC236}">
                <a16:creationId xmlns:a16="http://schemas.microsoft.com/office/drawing/2014/main" id="{B1114F31-81DD-2542-E429-F9E4963BCF5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027474" y="-633295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7;p24" descr="Recurso 25.png">
            <a:extLst>
              <a:ext uri="{FF2B5EF4-FFF2-40B4-BE49-F238E27FC236}">
                <a16:creationId xmlns:a16="http://schemas.microsoft.com/office/drawing/2014/main" id="{E13471E3-EC7A-C979-C0E1-43B9141E001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860980" y="320305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8;p58">
            <a:extLst>
              <a:ext uri="{FF2B5EF4-FFF2-40B4-BE49-F238E27FC236}">
                <a16:creationId xmlns:a16="http://schemas.microsoft.com/office/drawing/2014/main" id="{E0B4F4EF-E4D0-16BA-7DAB-CF5B12DCECA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3338" y="307572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46797" y="140529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66324" y="2179674"/>
            <a:ext cx="458425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F0388B65-41FE-5C48-12F2-31D01DA1159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6710</TotalTime>
  <Words>1104</Words>
  <Application>Microsoft Office PowerPoint</Application>
  <PresentationFormat>Panorámica</PresentationFormat>
  <Paragraphs>91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 Black</vt:lpstr>
      <vt:lpstr>Verdana</vt:lpstr>
      <vt:lpstr>Arial</vt:lpstr>
      <vt:lpstr>Helvetica Neue</vt:lpstr>
      <vt:lpstr>Arial Narrow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715</cp:revision>
  <dcterms:created xsi:type="dcterms:W3CDTF">2022-10-19T17:32:46Z</dcterms:created>
  <dcterms:modified xsi:type="dcterms:W3CDTF">2024-06-22T19:14:21Z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