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6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 varScale="1">
        <p:scale>
          <a:sx n="102" d="100"/>
          <a:sy n="102" d="100"/>
        </p:scale>
        <p:origin x="774" y="108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1919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173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21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Ana Milena </a:t>
            </a:r>
            <a:r>
              <a:rPr lang="es-MX" sz="12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Rincón Loaiza </a:t>
            </a:r>
            <a:r>
              <a:rPr lang="es-MX"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algunos municipios del departamento de La Guajira.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Cundinamarca, La Guajira y Tolima.</a:t>
            </a:r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4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21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48358" y="2071224"/>
            <a:ext cx="1680879" cy="13577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7479" y="2071224"/>
            <a:ext cx="1694499" cy="9609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80651"/>
            <a:ext cx="1680879" cy="66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48358" y="2071224"/>
            <a:ext cx="1680879" cy="13577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7479" y="2071224"/>
            <a:ext cx="1694499" cy="9609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80651"/>
            <a:ext cx="1680879" cy="662549"/>
          </a:xfrm>
          <a:prstGeom prst="rect">
            <a:avLst/>
          </a:prstGeom>
        </p:spPr>
      </p:pic>
      <p:sp>
        <p:nvSpPr>
          <p:cNvPr id="9" name="Google Shape;124;p17">
            <a:extLst>
              <a:ext uri="{FF2B5EF4-FFF2-40B4-BE49-F238E27FC236}">
                <a16:creationId xmlns:a16="http://schemas.microsoft.com/office/drawing/2014/main" id="{97651D79-0B7A-A0C3-C8A8-96EBC0BA5B5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21 de junio de 2024</a:t>
            </a:fld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137999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6532667"/>
              </p:ext>
            </p:extLst>
          </p:nvPr>
        </p:nvGraphicFramePr>
        <p:xfrm>
          <a:off x="4890770" y="2495650"/>
          <a:ext cx="6939280" cy="1840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Manaure, Riohacha.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74067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43750" y="3062325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47854" y="306232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198164" y="505831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7EEFD056-2DE7-5FA3-E656-52BB313432A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47854" y="3781961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46;p58">
            <a:extLst>
              <a:ext uri="{FF2B5EF4-FFF2-40B4-BE49-F238E27FC236}">
                <a16:creationId xmlns:a16="http://schemas.microsoft.com/office/drawing/2014/main" id="{7C75CB55-77F6-CDF6-F954-75252BFA07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1407604"/>
              </p:ext>
            </p:extLst>
          </p:nvPr>
        </p:nvGraphicFramePr>
        <p:xfrm>
          <a:off x="4890770" y="2495650"/>
          <a:ext cx="6939280" cy="11601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TOLIMA :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23713"/>
                  </a:ext>
                </a:extLst>
              </a:tr>
            </a:tbl>
          </a:graphicData>
        </a:graphic>
      </p:graphicFrame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65684" y="269291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027474" y="-63329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7;p24" descr="Recurso 25.png">
            <a:extLst>
              <a:ext uri="{FF2B5EF4-FFF2-40B4-BE49-F238E27FC236}">
                <a16:creationId xmlns:a16="http://schemas.microsoft.com/office/drawing/2014/main" id="{E13471E3-EC7A-C979-C0E1-43B9141E001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860980" y="320305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8;p58">
            <a:extLst>
              <a:ext uri="{FF2B5EF4-FFF2-40B4-BE49-F238E27FC236}">
                <a16:creationId xmlns:a16="http://schemas.microsoft.com/office/drawing/2014/main" id="{E0B4F4EF-E4D0-16BA-7DAB-CF5B12DCEC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3338" y="307572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6559</TotalTime>
  <Words>1092</Words>
  <Application>Microsoft Office PowerPoint</Application>
  <PresentationFormat>Panorámica</PresentationFormat>
  <Paragraphs>89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Helvetica Neue</vt:lpstr>
      <vt:lpstr>Arial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710</cp:revision>
  <dcterms:created xsi:type="dcterms:W3CDTF">2022-10-19T17:32:46Z</dcterms:created>
  <dcterms:modified xsi:type="dcterms:W3CDTF">2024-06-21T15:55:19Z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