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5642" autoAdjust="0"/>
  </p:normalViewPr>
  <p:slideViewPr>
    <p:cSldViewPr snapToGrid="0">
      <p:cViewPr varScale="1">
        <p:scale>
          <a:sx n="102" d="100"/>
          <a:sy n="102" d="100"/>
        </p:scale>
        <p:origin x="774" y="108"/>
      </p:cViewPr>
      <p:guideLst>
        <p:guide orient="horz" pos="288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O:\Mi%20unidad\OSPA\01.%20Tematicas\04.%20Incendios\01.%20Productos\postmodelo_icv\temporales\icaribe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pacifico.jpg" TargetMode="External"/><Relationship Id="rId5" Type="http://schemas.openxmlformats.org/officeDocument/2006/relationships/image" Target="../media/image22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172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20 de junio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junio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Fonseca Parga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algn="just"/>
            <a:endParaRPr lang="es-MX" sz="1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en algunos municipios de los departamentos de La Guajira y Tolima.</a:t>
            </a: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sym typeface="Verdana"/>
              </a:rPr>
              <a:t>un municipio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del departamento de Norte De Santander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  <a:p>
            <a:pPr algn="just"/>
            <a:endParaRPr lang="es-MX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856772" y="507011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400" b="0" i="0" u="none" strike="noStrike" cap="none" dirty="0">
                <a:solidFill>
                  <a:schemeClr val="accent4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D22B2DD-884B-8992-44D4-B66F74467475}"/>
              </a:ext>
            </a:extLst>
          </p:cNvPr>
          <p:cNvSpPr txBox="1"/>
          <p:nvPr/>
        </p:nvSpPr>
        <p:spPr>
          <a:xfrm>
            <a:off x="12334875" y="2629936"/>
            <a:ext cx="107775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20 de junio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1984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389547" y="2080651"/>
            <a:ext cx="1680879" cy="123246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695048" y="2080650"/>
            <a:ext cx="1694499" cy="155809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80651"/>
            <a:ext cx="1680879" cy="93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</a:t>
            </a:r>
            <a:fld id="{FCD533EB-3935-4046-9404-78921C1FDB7A}" type="datetime4">
              <a:rPr lang="es-MX" sz="1200" smtClean="0"/>
              <a:t>20 de junio de 2024</a:t>
            </a:fld>
            <a:endParaRPr sz="1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6" name="Google Shape;126;p17">
            <a:extLst>
              <a:ext uri="{FF2B5EF4-FFF2-40B4-BE49-F238E27FC236}">
                <a16:creationId xmlns:a16="http://schemas.microsoft.com/office/drawing/2014/main" id="{7D431FA4-35F9-B8D4-246F-8333DB7A31B6}"/>
              </a:ext>
            </a:extLst>
          </p:cNvPr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36580" y="2080651"/>
            <a:ext cx="2812871" cy="297196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Imagen 1" descr="Tabla&#10;&#10;Descripción generada automáticamente">
            <a:extLst>
              <a:ext uri="{FF2B5EF4-FFF2-40B4-BE49-F238E27FC236}">
                <a16:creationId xmlns:a16="http://schemas.microsoft.com/office/drawing/2014/main" id="{92E05D53-B0EB-73C8-70CF-97A2F8D3CF05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10389547" y="2080651"/>
            <a:ext cx="1680879" cy="1232462"/>
          </a:xfrm>
          <a:prstGeom prst="rect">
            <a:avLst/>
          </a:prstGeom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D35A9569-BBC0-0542-40BF-528E33421E9A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695048" y="2080650"/>
            <a:ext cx="1694499" cy="155809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3C2F578-3596-A2F8-75AA-E30B9B90FD83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086600" y="2080651"/>
            <a:ext cx="1680879" cy="93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46;p58">
            <a:extLst>
              <a:ext uri="{FF2B5EF4-FFF2-40B4-BE49-F238E27FC236}">
                <a16:creationId xmlns:a16="http://schemas.microsoft.com/office/drawing/2014/main" id="{27625849-B934-DCD0-21E3-0B41C2A452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845322"/>
              </p:ext>
            </p:extLst>
          </p:nvPr>
        </p:nvGraphicFramePr>
        <p:xfrm>
          <a:off x="4890770" y="2495650"/>
          <a:ext cx="6939280" cy="11333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6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LA GUAJIRA : Manaure,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43750" y="3062325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47854" y="306232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8592" y="4611617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ACCA30BE-75A2-AD44-7B13-EDCFED48AB5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98164" y="5058311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46;p58">
            <a:extLst>
              <a:ext uri="{FF2B5EF4-FFF2-40B4-BE49-F238E27FC236}">
                <a16:creationId xmlns:a16="http://schemas.microsoft.com/office/drawing/2014/main" id="{7C75CB55-77F6-CDF6-F954-75252BFA07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1580917"/>
              </p:ext>
            </p:extLst>
          </p:nvPr>
        </p:nvGraphicFramePr>
        <p:xfrm>
          <a:off x="4890770" y="2495650"/>
          <a:ext cx="6939280" cy="1893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TOLIMA :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432402"/>
                  </a:ext>
                </a:extLst>
              </a:tr>
              <a:tr h="733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+mn-lt"/>
                          <a:ea typeface="Verdana"/>
                          <a:cs typeface="Verdana"/>
                          <a:sym typeface="Verdana"/>
                        </a:rPr>
                        <a:t>NORTE DE SANTANDER : San Cayetano.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23713"/>
                  </a:ext>
                </a:extLst>
              </a:tr>
            </a:tbl>
          </a:graphicData>
        </a:graphic>
      </p:graphicFrame>
      <p:graphicFrame>
        <p:nvGraphicFramePr>
          <p:cNvPr id="3" name="Google Shape;146;p58">
            <a:extLst>
              <a:ext uri="{FF2B5EF4-FFF2-40B4-BE49-F238E27FC236}">
                <a16:creationId xmlns:a16="http://schemas.microsoft.com/office/drawing/2014/main" id="{8CE3D562-9664-3A41-CCDB-7E4FBC7EF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9725961"/>
              </p:ext>
            </p:extLst>
          </p:nvPr>
        </p:nvGraphicFramePr>
        <p:xfrm>
          <a:off x="12996545" y="1283021"/>
          <a:ext cx="6939280" cy="1146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39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9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3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18670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10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465684" y="269291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43554" y="3063407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B1114F31-81DD-2542-E429-F9E4963BCF5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27474" y="-633295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7;p24" descr="Recurso 25.png">
            <a:extLst>
              <a:ext uri="{FF2B5EF4-FFF2-40B4-BE49-F238E27FC236}">
                <a16:creationId xmlns:a16="http://schemas.microsoft.com/office/drawing/2014/main" id="{E13471E3-EC7A-C979-C0E1-43B9141E001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860980" y="320305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8;p58">
            <a:extLst>
              <a:ext uri="{FF2B5EF4-FFF2-40B4-BE49-F238E27FC236}">
                <a16:creationId xmlns:a16="http://schemas.microsoft.com/office/drawing/2014/main" id="{E0B4F4EF-E4D0-16BA-7DAB-CF5B12DCEC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52442" y="379606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4478203"/>
              </p:ext>
            </p:extLst>
          </p:nvPr>
        </p:nvGraphicFramePr>
        <p:xfrm>
          <a:off x="12770537" y="4419663"/>
          <a:ext cx="6426274" cy="145269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529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Imués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Ospina.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46797" y="140529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52685" y="2504868"/>
            <a:ext cx="458425" cy="44669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F0388B65-41FE-5C48-12F2-31D01DA1159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6554</TotalTime>
  <Words>1089</Words>
  <Application>Microsoft Office PowerPoint</Application>
  <PresentationFormat>Panorámica</PresentationFormat>
  <Paragraphs>88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708</cp:revision>
  <dcterms:created xsi:type="dcterms:W3CDTF">2022-10-19T17:32:46Z</dcterms:created>
  <dcterms:modified xsi:type="dcterms:W3CDTF">2024-06-20T16:06:22Z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