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 varScale="1">
        <p:scale>
          <a:sx n="102" d="100"/>
          <a:sy n="102" d="100"/>
        </p:scale>
        <p:origin x="774" y="108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pacifico.jpg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171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19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Victoria Camacho – </a:t>
            </a:r>
            <a:r>
              <a:rPr lang="es-MX" sz="12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Fonseca </a:t>
            </a:r>
            <a:r>
              <a:rPr lang="es-MX"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en un municipio de los departamentos de La Guajira y Tolima.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departamento de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Norte De Santander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Bolívar, Cundinamarca y Córdoba.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4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19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389547" y="2080651"/>
            <a:ext cx="1680879" cy="123246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695048" y="2080651"/>
            <a:ext cx="1694499" cy="83540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80651"/>
            <a:ext cx="1680879" cy="93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19 de junio de 2024</a:t>
            </a:fld>
            <a:endParaRPr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6" name="Google Shape;126;p17">
            <a:extLst>
              <a:ext uri="{FF2B5EF4-FFF2-40B4-BE49-F238E27FC236}">
                <a16:creationId xmlns:a16="http://schemas.microsoft.com/office/drawing/2014/main" id="{7D431FA4-35F9-B8D4-246F-8333DB7A31B6}"/>
              </a:ext>
            </a:extLst>
          </p:cNvPr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365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ABEAC763-5312-E42D-291D-059316C93356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10389547" y="2080651"/>
            <a:ext cx="1680879" cy="1232462"/>
          </a:xfrm>
          <a:prstGeom prst="rect">
            <a:avLst/>
          </a:prstGeom>
        </p:spPr>
      </p:pic>
      <p:pic>
        <p:nvPicPr>
          <p:cNvPr id="8" name="Imagen 7" descr="Tabla&#10;&#10;Descripción generada automáticamente">
            <a:extLst>
              <a:ext uri="{FF2B5EF4-FFF2-40B4-BE49-F238E27FC236}">
                <a16:creationId xmlns:a16="http://schemas.microsoft.com/office/drawing/2014/main" id="{77F8BE1B-094D-B196-E542-01F2F09EDAF8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695048" y="2080651"/>
            <a:ext cx="1694499" cy="83540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DD551D8-5E93-CE90-F71B-CA26DE706CB1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80651"/>
            <a:ext cx="1680879" cy="93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7486151"/>
              </p:ext>
            </p:extLst>
          </p:nvPr>
        </p:nvGraphicFramePr>
        <p:xfrm>
          <a:off x="4890770" y="2495650"/>
          <a:ext cx="6939280" cy="18668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BOLÍVAR : Arjona.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CÓRDOBA : San Bernardo Del Viento.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4324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9498" y="3058506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35239" y="377290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9725961"/>
              </p:ext>
            </p:extLst>
          </p:nvPr>
        </p:nvGraphicFramePr>
        <p:xfrm>
          <a:off x="12996545" y="1283021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18670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465684" y="269291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36178" y="379577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B1114F31-81DD-2542-E429-F9E4963BCF5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027474" y="-633295"/>
            <a:ext cx="4343194" cy="12665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Google Shape;146;p58">
            <a:extLst>
              <a:ext uri="{FF2B5EF4-FFF2-40B4-BE49-F238E27FC236}">
                <a16:creationId xmlns:a16="http://schemas.microsoft.com/office/drawing/2014/main" id="{7C75CB55-77F6-CDF6-F954-75252BFA07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0198861"/>
              </p:ext>
            </p:extLst>
          </p:nvPr>
        </p:nvGraphicFramePr>
        <p:xfrm>
          <a:off x="4890770" y="2495650"/>
          <a:ext cx="6939280" cy="26002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TOLIMA :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NORTE DE SANTANDER : San Cayetano.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432402"/>
                  </a:ext>
                </a:extLst>
              </a:tr>
              <a:tr h="73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CUNDINAMARCA : Jerusalén.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23713"/>
                  </a:ext>
                </a:extLst>
              </a:tr>
            </a:tbl>
          </a:graphicData>
        </a:graphic>
      </p:graphicFrame>
      <p:pic>
        <p:nvPicPr>
          <p:cNvPr id="13" name="Google Shape;137;p24" descr="Recurso 25.png">
            <a:extLst>
              <a:ext uri="{FF2B5EF4-FFF2-40B4-BE49-F238E27FC236}">
                <a16:creationId xmlns:a16="http://schemas.microsoft.com/office/drawing/2014/main" id="{E13471E3-EC7A-C979-C0E1-43B9141E001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56526" y="3058506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8;p58">
            <a:extLst>
              <a:ext uri="{FF2B5EF4-FFF2-40B4-BE49-F238E27FC236}">
                <a16:creationId xmlns:a16="http://schemas.microsoft.com/office/drawing/2014/main" id="{E0B4F4EF-E4D0-16BA-7DAB-CF5B12DCECA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43554" y="449680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52685" y="2504868"/>
            <a:ext cx="458425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F0388B65-41FE-5C48-12F2-31D01DA1159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6545</TotalTime>
  <Words>1117</Words>
  <Application>Microsoft Office PowerPoint</Application>
  <PresentationFormat>Panorámica</PresentationFormat>
  <Paragraphs>93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 Black</vt:lpstr>
      <vt:lpstr>Verdana</vt:lpstr>
      <vt:lpstr>Helvetica Neue</vt:lpstr>
      <vt:lpstr>Arial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704</cp:revision>
  <dcterms:created xsi:type="dcterms:W3CDTF">2022-10-19T17:32:46Z</dcterms:created>
  <dcterms:modified xsi:type="dcterms:W3CDTF">2024-06-19T15:50:05Z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