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5642" autoAdjust="0"/>
  </p:normalViewPr>
  <p:slideViewPr>
    <p:cSldViewPr snapToGrid="0">
      <p:cViewPr varScale="1">
        <p:scale>
          <a:sx n="102" d="100"/>
          <a:sy n="102" d="100"/>
        </p:scale>
        <p:origin x="774" y="108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3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O:\Mi%20unidad\OSPA\01.%20Tematicas\04.%20Incendios\01.%20Productos\postmodelo_icv\temporales\icaribe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pacifico.jpg" TargetMode="External"/><Relationship Id="rId5" Type="http://schemas.openxmlformats.org/officeDocument/2006/relationships/image" Target="../media/image22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169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17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William </a:t>
            </a:r>
            <a:r>
              <a:rPr lang="es-MX"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Oswaldo Riaño (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en el departamento de La Guajira.</a:t>
            </a: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334875" y="2629936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17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265155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10368324" y="2507053"/>
            <a:ext cx="1823676" cy="59059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849440" y="2529913"/>
            <a:ext cx="1694499" cy="59059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168561" y="2529913"/>
            <a:ext cx="1680879" cy="71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</a:t>
            </a:r>
            <a:fld id="{FCD533EB-3935-4046-9404-78921C1FDB7A}" type="datetime4">
              <a:rPr lang="es-MX" sz="1200" smtClean="0"/>
              <a:t>17 de junio de 2024</a:t>
            </a:fld>
            <a:endParaRPr sz="1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6" name="Google Shape;126;p17">
            <a:extLst>
              <a:ext uri="{FF2B5EF4-FFF2-40B4-BE49-F238E27FC236}">
                <a16:creationId xmlns:a16="http://schemas.microsoft.com/office/drawing/2014/main" id="{7D431FA4-35F9-B8D4-246F-8333DB7A31B6}"/>
              </a:ext>
            </a:extLst>
          </p:cNvPr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65155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" name="Imagen 7" descr="Tabla&#10;&#10;Descripción generada automáticamente">
            <a:extLst>
              <a:ext uri="{FF2B5EF4-FFF2-40B4-BE49-F238E27FC236}">
                <a16:creationId xmlns:a16="http://schemas.microsoft.com/office/drawing/2014/main" id="{A2D4DC5A-8B1B-74B4-3394-761C78BA29A7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8784378" y="2501392"/>
            <a:ext cx="1818905" cy="609453"/>
          </a:xfrm>
          <a:prstGeom prst="rect">
            <a:avLst/>
          </a:prstGeom>
        </p:spPr>
      </p:pic>
      <p:pic>
        <p:nvPicPr>
          <p:cNvPr id="11" name="Imagen 10" descr="Tabla&#10;&#10;Descripción generada automáticamente">
            <a:extLst>
              <a:ext uri="{FF2B5EF4-FFF2-40B4-BE49-F238E27FC236}">
                <a16:creationId xmlns:a16="http://schemas.microsoft.com/office/drawing/2014/main" id="{CB9C4EA8-BB43-0B6B-DB6B-D0216B5C167B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10603283" y="2501392"/>
            <a:ext cx="1588718" cy="60945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CFB621C-F992-675F-083A-89B7BCB6AB2D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127469" y="2501392"/>
            <a:ext cx="1680879" cy="70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46;p58">
            <a:extLst>
              <a:ext uri="{FF2B5EF4-FFF2-40B4-BE49-F238E27FC236}">
                <a16:creationId xmlns:a16="http://schemas.microsoft.com/office/drawing/2014/main" id="{27625849-B934-DCD0-21E3-0B41C2A452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6011400"/>
              </p:ext>
            </p:extLst>
          </p:nvPr>
        </p:nvGraphicFramePr>
        <p:xfrm>
          <a:off x="4890770" y="2495650"/>
          <a:ext cx="6939280" cy="114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Uribia.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9498" y="3058506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417990" y="531181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743750" y="4087227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46;p58">
            <a:extLst>
              <a:ext uri="{FF2B5EF4-FFF2-40B4-BE49-F238E27FC236}">
                <a16:creationId xmlns:a16="http://schemas.microsoft.com/office/drawing/2014/main" id="{8CE3D562-9664-3A41-CCDB-7E4FBC7EF8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9725961"/>
              </p:ext>
            </p:extLst>
          </p:nvPr>
        </p:nvGraphicFramePr>
        <p:xfrm>
          <a:off x="12996545" y="1283021"/>
          <a:ext cx="6939280" cy="114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818670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465684" y="269291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484346" y="1911349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88A8105C-1075-2F80-2B41-25B56E894AF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399524" y="2533011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04;p4">
            <a:extLst>
              <a:ext uri="{FF2B5EF4-FFF2-40B4-BE49-F238E27FC236}">
                <a16:creationId xmlns:a16="http://schemas.microsoft.com/office/drawing/2014/main" id="{B1114F31-81DD-2542-E429-F9E4963BCF5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46797" y="1405297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952685" y="2504868"/>
            <a:ext cx="458425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F0388B65-41FE-5C48-12F2-31D01DA1159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6532</TotalTime>
  <Words>1061</Words>
  <Application>Microsoft Office PowerPoint</Application>
  <PresentationFormat>Panorámica</PresentationFormat>
  <Paragraphs>85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Helvetica Neue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699</cp:revision>
  <dcterms:created xsi:type="dcterms:W3CDTF">2022-10-19T17:32:46Z</dcterms:created>
  <dcterms:modified xsi:type="dcterms:W3CDTF">2024-06-17T16:21:07Z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