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5642" autoAdjust="0"/>
  </p:normalViewPr>
  <p:slideViewPr>
    <p:cSldViewPr snapToGrid="0">
      <p:cViewPr>
        <p:scale>
          <a:sx n="100" d="100"/>
          <a:sy n="100" d="100"/>
        </p:scale>
        <p:origin x="810" y="132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caribe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166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14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15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Luis Alejandro Vanegas Guerrero 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en los departamentos de Huila y La Guajira.</a:t>
            </a: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el departamento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Huila</a:t>
            </a: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Córdoba, Huila, La Guajira, Nariño, Norte De Santander y Tolima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334875" y="2629936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14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9129760" y="2501392"/>
            <a:ext cx="1856494" cy="167469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336374" y="3566631"/>
            <a:ext cx="1694499" cy="121890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349994" y="2504700"/>
            <a:ext cx="1680879" cy="106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</a:t>
            </a:r>
            <a:fld id="{FCD533EB-3935-4046-9404-78921C1FDB7A}" type="datetime4">
              <a:rPr lang="es-MX" sz="1200" smtClean="0"/>
              <a:t>14 de junio de 2024</a:t>
            </a:fld>
            <a:endParaRPr sz="1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6" name="Google Shape;126;p17">
            <a:extLst>
              <a:ext uri="{FF2B5EF4-FFF2-40B4-BE49-F238E27FC236}">
                <a16:creationId xmlns:a16="http://schemas.microsoft.com/office/drawing/2014/main" id="{7D431FA4-35F9-B8D4-246F-8333DB7A31B6}"/>
              </a:ext>
            </a:extLst>
          </p:cNvPr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" name="Imagen 7" descr="Tabla&#10;&#10;Descripción generada automáticamente">
            <a:extLst>
              <a:ext uri="{FF2B5EF4-FFF2-40B4-BE49-F238E27FC236}">
                <a16:creationId xmlns:a16="http://schemas.microsoft.com/office/drawing/2014/main" id="{A2D4DC5A-8B1B-74B4-3394-761C78BA29A7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9129760" y="2501392"/>
            <a:ext cx="1856494" cy="1674691"/>
          </a:xfrm>
          <a:prstGeom prst="rect">
            <a:avLst/>
          </a:prstGeom>
        </p:spPr>
      </p:pic>
      <p:pic>
        <p:nvPicPr>
          <p:cNvPr id="11" name="Imagen 10" descr="Tabla&#10;&#10;Descripción generada automáticamente">
            <a:extLst>
              <a:ext uri="{FF2B5EF4-FFF2-40B4-BE49-F238E27FC236}">
                <a16:creationId xmlns:a16="http://schemas.microsoft.com/office/drawing/2014/main" id="{CB9C4EA8-BB43-0B6B-DB6B-D0216B5C167B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336374" y="3566631"/>
            <a:ext cx="1694499" cy="121890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CFB621C-F992-675F-083A-89B7BCB6AB2D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349994" y="2504700"/>
            <a:ext cx="1680879" cy="106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46;p58">
            <a:extLst>
              <a:ext uri="{FF2B5EF4-FFF2-40B4-BE49-F238E27FC236}">
                <a16:creationId xmlns:a16="http://schemas.microsoft.com/office/drawing/2014/main" id="{27625849-B934-DCD0-21E3-0B41C2A452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98070"/>
              </p:ext>
            </p:extLst>
          </p:nvPr>
        </p:nvGraphicFramePr>
        <p:xfrm>
          <a:off x="4890770" y="2495650"/>
          <a:ext cx="6939280" cy="186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CÓRDOBA : Ayapel.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Maicao, Manaure, Riohacha.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3916814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9498" y="3058506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417990" y="531181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56526" y="3768250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46;p58">
            <a:extLst>
              <a:ext uri="{FF2B5EF4-FFF2-40B4-BE49-F238E27FC236}">
                <a16:creationId xmlns:a16="http://schemas.microsoft.com/office/drawing/2014/main" id="{8CE3D562-9664-3A41-CCDB-7E4FBC7EF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6170568"/>
              </p:ext>
            </p:extLst>
          </p:nvPr>
        </p:nvGraphicFramePr>
        <p:xfrm>
          <a:off x="4900295" y="2356396"/>
          <a:ext cx="6939280" cy="25982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HUILA : Aipe.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HUILA : Neiva, Palermo,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Villavieja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81867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HUILA : Campoalegre, Hobo, Santa María, Teruel, Tesalia, Yaguará, Íquira.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NORTE DE SANTANDER : San José De Cúcuta.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TOLIMA : Guamo, San Luis.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3916814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53267" y="29166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53267" y="3629819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88A8105C-1075-2F80-2B41-25B56E894AF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40294" y="4341349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2908589517"/>
              </p:ext>
            </p:extLst>
          </p:nvPr>
        </p:nvGraphicFramePr>
        <p:xfrm>
          <a:off x="4593017" y="2288877"/>
          <a:ext cx="6746475" cy="1146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Colón, Guachucal, La Cruz, San Pablo.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701117"/>
                  </a:ext>
                </a:extLst>
              </a:tr>
            </a:tbl>
          </a:graphicData>
        </a:graphic>
      </p:graphicFrame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46797" y="140529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952685" y="250486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40897" y="2852702"/>
            <a:ext cx="484369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6448</TotalTime>
  <Words>1175</Words>
  <Application>Microsoft Office PowerPoint</Application>
  <PresentationFormat>Panorámica</PresentationFormat>
  <Paragraphs>99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Helvetica Neue</vt:lpstr>
      <vt:lpstr>Arial Black</vt:lpstr>
      <vt:lpstr>Verdana</vt:lpstr>
      <vt:lpstr>Arial</vt:lpstr>
      <vt:lpstr>Arial Narrow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688</cp:revision>
  <dcterms:created xsi:type="dcterms:W3CDTF">2022-10-19T17:32:46Z</dcterms:created>
  <dcterms:modified xsi:type="dcterms:W3CDTF">2024-06-14T15:51:32Z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