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71" r:id="rId4"/>
    <p:sldId id="269" r:id="rId5"/>
    <p:sldId id="275" r:id="rId6"/>
    <p:sldId id="261" r:id="rId7"/>
    <p:sldId id="274" r:id="rId8"/>
    <p:sldId id="264" r:id="rId9"/>
    <p:sldId id="265" r:id="rId10"/>
    <p:sldId id="266" r:id="rId11"/>
    <p:sldId id="267" r:id="rId12"/>
    <p:sldId id="268" r:id="rId13"/>
  </p:sldIdLst>
  <p:sldSz cx="12192000" cy="6858000"/>
  <p:notesSz cx="12192000" cy="6858000"/>
  <p:embeddedFontLst>
    <p:embeddedFont>
      <p:font typeface="Arial Black" panose="020B0A04020102020204" pitchFamily="34" charset="0"/>
      <p:bold r:id="rId15"/>
    </p:embeddedFont>
    <p:embeddedFont>
      <p:font typeface="Arial Narrow" panose="020B0606020202030204" pitchFamily="34" charset="0"/>
      <p:regular r:id="rId16"/>
      <p:bold r:id="rId17"/>
      <p:italic r:id="rId18"/>
      <p:boldItalic r:id="rId19"/>
    </p:embeddedFont>
    <p:embeddedFont>
      <p:font typeface="Helvetica Neue" panose="020B0604020202020204" charset="0"/>
      <p:regular r:id="rId20"/>
      <p:bold r:id="rId21"/>
      <p:italic r:id="rId22"/>
      <p:boldItalic r:id="rId23"/>
    </p:embeddedFont>
    <p:embeddedFont>
      <p:font typeface="Verdana" panose="020B0604030504040204" pitchFamily="3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19" autoAdjust="0"/>
    <p:restoredTop sz="95642" autoAdjust="0"/>
  </p:normalViewPr>
  <p:slideViewPr>
    <p:cSldViewPr snapToGrid="0">
      <p:cViewPr varScale="1">
        <p:scale>
          <a:sx n="102" d="100"/>
          <a:sy n="102" d="100"/>
        </p:scale>
        <p:origin x="774" y="108"/>
      </p:cViewPr>
      <p:guideLst>
        <p:guide orient="horz" pos="2880"/>
        <p:guide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58101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3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amazonia.jpg" TargetMode="External"/><Relationship Id="rId5" Type="http://schemas.openxmlformats.org/officeDocument/2006/relationships/image" Target="../media/image25.jpe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colombia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yellow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yellow_icv.jpg" TargetMode="External"/><Relationship Id="rId3" Type="http://schemas.openxmlformats.org/officeDocument/2006/relationships/image" Target="../media/image13.jpeg"/><Relationship Id="rId7" Type="http://schemas.openxmlformats.org/officeDocument/2006/relationships/image" Target="../media/image12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torta_regiones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1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icolombia.jpg" TargetMode="External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file:///O:\Mi%20unidad\OSPA\01.%20Tematicas\04.%20Incendios\01.%20Productos\postmodelo_icv\temporales\icaribe.jpg" TargetMode="Externa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6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16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orinoquia.jpg" TargetMode="External"/><Relationship Id="rId5" Type="http://schemas.openxmlformats.org/officeDocument/2006/relationships/image" Target="../media/image24.jpe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163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11 de junio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12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junio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31024" y="2485378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68785" y="1269801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3916085"/>
              </p:ext>
            </p:extLst>
          </p:nvPr>
        </p:nvGraphicFramePr>
        <p:xfrm>
          <a:off x="12927339" y="766901"/>
          <a:ext cx="6821996" cy="1005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6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5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8BA005FF-DCE2-DF4E-F830-F0E3F3C82BE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967841" y="3071948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18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683853" y="5791329"/>
            <a:ext cx="451143" cy="44504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Google Shape;186;p59">
            <a:extLst>
              <a:ext uri="{FF2B5EF4-FFF2-40B4-BE49-F238E27FC236}">
                <a16:creationId xmlns:a16="http://schemas.microsoft.com/office/drawing/2014/main" id="{2FE0442E-ADAE-DCE8-0FE5-E904C3D82E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5459428"/>
              </p:ext>
            </p:extLst>
          </p:nvPr>
        </p:nvGraphicFramePr>
        <p:xfrm>
          <a:off x="12465787" y="5194165"/>
          <a:ext cx="6636419" cy="113867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30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61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456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Luis Alejandro Vanegas Guerrero 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2554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algn="just"/>
            <a:endParaRPr lang="es-MX" sz="16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Roja: </a:t>
            </a:r>
            <a:r>
              <a:rPr lang="es-MX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sym typeface="Verdana"/>
              </a:rPr>
              <a:t>en el departamento de La Guajira</a:t>
            </a:r>
          </a:p>
          <a:p>
            <a:pPr algn="just"/>
            <a:endParaRPr lang="es-MX" sz="16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6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</a:t>
            </a:r>
            <a:r>
              <a:rPr lang="es-ES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Huila y Norte De Santander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  <a:p>
            <a:pPr algn="just"/>
            <a:endParaRPr lang="es-MX" sz="1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Baja:</a:t>
            </a:r>
            <a:r>
              <a:rPr lang="es-MX" sz="1600" b="1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 de los departamentos de</a:t>
            </a:r>
            <a:r>
              <a:rPr lang="es-ES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Cundinamarca, Huila, La Guajira, Nariño y Tolima.</a:t>
            </a:r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69F88C6-9210-B168-FA3A-A2ADBDD4752F}"/>
              </a:ext>
            </a:extLst>
          </p:cNvPr>
          <p:cNvSpPr txBox="1"/>
          <p:nvPr/>
        </p:nvSpPr>
        <p:spPr>
          <a:xfrm>
            <a:off x="12856772" y="5070112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Amazonas y Casanare.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EC3118E-FCF3-FEC8-5B09-7D23AB50F507}"/>
              </a:ext>
            </a:extLst>
          </p:cNvPr>
          <p:cNvSpPr txBox="1"/>
          <p:nvPr/>
        </p:nvSpPr>
        <p:spPr>
          <a:xfrm>
            <a:off x="12334875" y="3354162"/>
            <a:ext cx="92249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algunos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 los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departamentos de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Boyacá y Magdalena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D22B2DD-884B-8992-44D4-B66F74467475}"/>
              </a:ext>
            </a:extLst>
          </p:cNvPr>
          <p:cNvSpPr txBox="1"/>
          <p:nvPr/>
        </p:nvSpPr>
        <p:spPr>
          <a:xfrm>
            <a:off x="12334875" y="2629936"/>
            <a:ext cx="107775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en el departamento de La Guajira.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622400" y="1463497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11 de junio de 2024 | 18:00 HLC</a:t>
            </a:r>
            <a:endParaRPr sz="1200" dirty="0"/>
          </a:p>
        </p:txBody>
      </p:sp>
      <p:pic>
        <p:nvPicPr>
          <p:cNvPr id="126" name="Google Shape;126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265155" y="2080651"/>
            <a:ext cx="2812871" cy="297196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tretch>
            <a:fillRect/>
          </a:stretch>
        </p:blipFill>
        <p:spPr>
          <a:xfrm>
            <a:off x="9129760" y="2501392"/>
            <a:ext cx="1856494" cy="167469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7336374" y="3566631"/>
            <a:ext cx="1694499" cy="121890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7349994" y="2504700"/>
            <a:ext cx="1680879" cy="1061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</a:t>
            </a:r>
            <a:fld id="{FCD533EB-3935-4046-9404-78921C1FDB7A}" type="datetime4">
              <a:rPr lang="es-MX" sz="1200" smtClean="0"/>
              <a:t>11 de junio de 2024</a:t>
            </a:fld>
            <a:endParaRPr sz="12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44E2C67-4660-AEE1-43AE-765D96497548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6" name="Google Shape;126;p17">
            <a:extLst>
              <a:ext uri="{FF2B5EF4-FFF2-40B4-BE49-F238E27FC236}">
                <a16:creationId xmlns:a16="http://schemas.microsoft.com/office/drawing/2014/main" id="{7D431FA4-35F9-B8D4-246F-8333DB7A31B6}"/>
              </a:ext>
            </a:extLst>
          </p:cNvPr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265155" y="2080651"/>
            <a:ext cx="2812871" cy="297196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" name="Imagen 7" descr="Tabla&#10;&#10;Descripción generada automáticamente">
            <a:extLst>
              <a:ext uri="{FF2B5EF4-FFF2-40B4-BE49-F238E27FC236}">
                <a16:creationId xmlns:a16="http://schemas.microsoft.com/office/drawing/2014/main" id="{A2D4DC5A-8B1B-74B4-3394-761C78BA29A7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tretch>
            <a:fillRect/>
          </a:stretch>
        </p:blipFill>
        <p:spPr>
          <a:xfrm>
            <a:off x="9129760" y="2501392"/>
            <a:ext cx="1856494" cy="1674691"/>
          </a:xfrm>
          <a:prstGeom prst="rect">
            <a:avLst/>
          </a:prstGeom>
        </p:spPr>
      </p:pic>
      <p:pic>
        <p:nvPicPr>
          <p:cNvPr id="11" name="Imagen 10" descr="Tabla&#10;&#10;Descripción generada automáticamente">
            <a:extLst>
              <a:ext uri="{FF2B5EF4-FFF2-40B4-BE49-F238E27FC236}">
                <a16:creationId xmlns:a16="http://schemas.microsoft.com/office/drawing/2014/main" id="{CB9C4EA8-BB43-0B6B-DB6B-D0216B5C167B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7336374" y="3566631"/>
            <a:ext cx="1694499" cy="1218905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BCFB621C-F992-675F-083A-89B7BCB6AB2D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7349994" y="2504700"/>
            <a:ext cx="1680879" cy="1061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810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F6E64B4B-2B4D-1828-BCBE-CCFF4C492D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3060409"/>
              </p:ext>
            </p:extLst>
          </p:nvPr>
        </p:nvGraphicFramePr>
        <p:xfrm>
          <a:off x="4890368" y="2209800"/>
          <a:ext cx="6746475" cy="226086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20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20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9878658"/>
                  </a:ext>
                </a:extLst>
              </a:tr>
              <a:tr h="68691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Uribia.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5529140"/>
                  </a:ext>
                </a:extLst>
              </a:tr>
              <a:tr h="60986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Maicao, Manaure.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0581669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458258" y="3636234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8"/>
          <p:cNvPicPr preferRelativeResize="0"/>
          <p:nvPr/>
        </p:nvPicPr>
        <p:blipFill>
          <a:blip r:embed="rId4" r:link="rId5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7;p24" descr="Recurso 25.png">
            <a:extLst>
              <a:ext uri="{FF2B5EF4-FFF2-40B4-BE49-F238E27FC236}">
                <a16:creationId xmlns:a16="http://schemas.microsoft.com/office/drawing/2014/main" id="{FE559301-7F7D-9C80-9B54-89AD7C708E3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489280" y="320565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57;p58">
            <a:extLst>
              <a:ext uri="{FF2B5EF4-FFF2-40B4-BE49-F238E27FC236}">
                <a16:creationId xmlns:a16="http://schemas.microsoft.com/office/drawing/2014/main" id="{7CF980FE-E4E0-48D1-DD62-8C38A3EE5CD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417990" y="5311818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AD3B07F7-5F82-8BFA-D6AD-BBC9A2443B3B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558592" y="4611617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>
            <a:extLst>
              <a:ext uri="{FF2B5EF4-FFF2-40B4-BE49-F238E27FC236}">
                <a16:creationId xmlns:a16="http://schemas.microsoft.com/office/drawing/2014/main" id="{EFB72946-F47B-5957-6FFE-0BD06CFE9E7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044195" y="3295735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ACCA30BE-75A2-AD44-7B13-EDCFED48AB5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31222" y="3904466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1156164E-A77E-A22D-A0C6-FE8EB53BCE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34435304"/>
              </p:ext>
            </p:extLst>
          </p:nvPr>
        </p:nvGraphicFramePr>
        <p:xfrm>
          <a:off x="4890368" y="2209800"/>
          <a:ext cx="6746475" cy="23825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20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20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9878658"/>
                  </a:ext>
                </a:extLst>
              </a:tr>
              <a:tr h="68691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Villavieja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Altamira.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Chinácota.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5529140"/>
                  </a:ext>
                </a:extLst>
              </a:tr>
              <a:tr h="60986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Neiva.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Guamo, Saldaña.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0581669"/>
                  </a:ext>
                </a:extLst>
              </a:tr>
            </a:tbl>
          </a:graphicData>
        </a:graphic>
      </p:graphicFrame>
      <p:graphicFrame>
        <p:nvGraphicFramePr>
          <p:cNvPr id="8" name="Google Shape;186;p59">
            <a:extLst>
              <a:ext uri="{FF2B5EF4-FFF2-40B4-BE49-F238E27FC236}">
                <a16:creationId xmlns:a16="http://schemas.microsoft.com/office/drawing/2014/main" id="{BB77236E-D1B4-4795-802B-2334B00E3E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123094"/>
              </p:ext>
            </p:extLst>
          </p:nvPr>
        </p:nvGraphicFramePr>
        <p:xfrm>
          <a:off x="12791156" y="3649746"/>
          <a:ext cx="6815830" cy="1029189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53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387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San Cayetano.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613807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6" y="785917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714702" y="2979705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A2D223CA-C975-B9B5-5E13-2B6D81A42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9046019"/>
              </p:ext>
            </p:extLst>
          </p:nvPr>
        </p:nvGraphicFramePr>
        <p:xfrm>
          <a:off x="12465684" y="7403978"/>
          <a:ext cx="6809325" cy="125671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4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4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8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7" name="Google Shape;158;p58">
            <a:extLst>
              <a:ext uri="{FF2B5EF4-FFF2-40B4-BE49-F238E27FC236}">
                <a16:creationId xmlns:a16="http://schemas.microsoft.com/office/drawing/2014/main" id="{C1928009-F118-6A01-BFA4-524B694C73B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11839" y="4026052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057117" y="1840531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57;p58">
            <a:extLst>
              <a:ext uri="{FF2B5EF4-FFF2-40B4-BE49-F238E27FC236}">
                <a16:creationId xmlns:a16="http://schemas.microsoft.com/office/drawing/2014/main" id="{87391137-FCFC-8A2E-294F-598BD6AE8176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23330" y="3318966"/>
            <a:ext cx="499120" cy="4450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085377193"/>
              </p:ext>
            </p:extLst>
          </p:nvPr>
        </p:nvGraphicFramePr>
        <p:xfrm>
          <a:off x="4593017" y="2288877"/>
          <a:ext cx="6746475" cy="1456101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940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Colón, Guachucal.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0701117"/>
                  </a:ext>
                </a:extLst>
              </a:tr>
            </a:tbl>
          </a:graphicData>
        </a:graphic>
      </p:graphicFrame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4478203"/>
              </p:ext>
            </p:extLst>
          </p:nvPr>
        </p:nvGraphicFramePr>
        <p:xfrm>
          <a:off x="12770537" y="4419663"/>
          <a:ext cx="6426274" cy="1452697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529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Imués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Ospina.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846797" y="1405297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952685" y="2504868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40897" y="3016927"/>
            <a:ext cx="484369" cy="446694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467273" y="958055"/>
            <a:ext cx="3437977" cy="5738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5E4545A0-6B4C-B252-9D3E-6EF79264A2B3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7025214" y="6977714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1388631"/>
              </p:ext>
            </p:extLst>
          </p:nvPr>
        </p:nvGraphicFramePr>
        <p:xfrm>
          <a:off x="15332977" y="2206050"/>
          <a:ext cx="6815830" cy="134822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41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Trinidad.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13204" y="3555454"/>
            <a:ext cx="484369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8;p58">
            <a:extLst>
              <a:ext uri="{FF2B5EF4-FFF2-40B4-BE49-F238E27FC236}">
                <a16:creationId xmlns:a16="http://schemas.microsoft.com/office/drawing/2014/main" id="{1BC02411-1921-2F20-C9F3-5797D4F2EE2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087818" y="6081596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60B6CD79-504C-9D7F-21A5-A3A91110C8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80711" y="292097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6399</TotalTime>
  <Words>1145</Words>
  <Application>Microsoft Office PowerPoint</Application>
  <PresentationFormat>Panorámica</PresentationFormat>
  <Paragraphs>98</Paragraphs>
  <Slides>12</Slides>
  <Notes>12</Notes>
  <HiddenSlides>1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Arial</vt:lpstr>
      <vt:lpstr>Arial Narrow</vt:lpstr>
      <vt:lpstr>Calibri</vt:lpstr>
      <vt:lpstr>Arial Black</vt:lpstr>
      <vt:lpstr>Verdana</vt:lpstr>
      <vt:lpstr>Helvetica Neue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678</cp:revision>
  <dcterms:created xsi:type="dcterms:W3CDTF">2022-10-19T17:32:46Z</dcterms:created>
  <dcterms:modified xsi:type="dcterms:W3CDTF">2024-06-11T20:03:50Z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