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Helvetica Neue" panose="020B0604020202020204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162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10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el departamento de La Guajira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La Guajira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Cundinamarca, Huila, Nariño y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10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10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A2D4DC5A-8B1B-74B4-3394-761C78BA29A7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CB9C4EA8-BB43-0B6B-DB6B-D0216B5C167B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FB621C-F992-675F-083A-89B7BCB6AB2D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6735094"/>
              </p:ext>
            </p:extLst>
          </p:nvPr>
        </p:nvGraphicFramePr>
        <p:xfrm>
          <a:off x="4890368" y="2209800"/>
          <a:ext cx="6746475" cy="226086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878658"/>
                  </a:ext>
                </a:extLst>
              </a:tr>
              <a:tr h="68691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60986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581669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8258" y="363623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4195" y="333826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0372" y="394322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17110" y="438827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2810076"/>
              </p:ext>
            </p:extLst>
          </p:nvPr>
        </p:nvGraphicFramePr>
        <p:xfrm>
          <a:off x="4890368" y="2064457"/>
          <a:ext cx="6746475" cy="13560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3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Saldaña, San Luis.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801333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6038" y="274246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057117" y="184053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593172" y="2580663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3987585547"/>
              </p:ext>
            </p:extLst>
          </p:nvPr>
        </p:nvGraphicFramePr>
        <p:xfrm>
          <a:off x="4593017" y="2288877"/>
          <a:ext cx="6746475" cy="145610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9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Guachucal.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0897" y="3016927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6393</TotalTime>
  <Words>1127</Words>
  <Application>Microsoft Office PowerPoint</Application>
  <PresentationFormat>Panorámica</PresentationFormat>
  <Paragraphs>96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Narrow</vt:lpstr>
      <vt:lpstr>Arial Black</vt:lpstr>
      <vt:lpstr>Verdana</vt:lpstr>
      <vt:lpstr>Arial</vt:lpstr>
      <vt:lpstr>Helvetica Neue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Carolina Valencia Monroy</cp:lastModifiedBy>
  <cp:revision>675</cp:revision>
  <dcterms:created xsi:type="dcterms:W3CDTF">2022-10-19T17:32:46Z</dcterms:created>
  <dcterms:modified xsi:type="dcterms:W3CDTF">2024-06-10T17:17:53Z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