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108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160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8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09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William Riaño Acosta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</a:t>
            </a:r>
            <a:r>
              <a:rPr lang="it-IT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 Guajira, Nariño y Tolima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Cauca, Cundinamarca, Huila, Nariño y Tolima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08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019221" y="2733675"/>
            <a:ext cx="2344104" cy="21145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53760" y="3342077"/>
            <a:ext cx="1694499" cy="150614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53759" y="2733675"/>
            <a:ext cx="1694499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</a:t>
            </a:r>
            <a:fld id="{FCD533EB-3935-4046-9404-78921C1FDB7A}" type="datetime4">
              <a:rPr lang="es-MX" sz="1200" smtClean="0"/>
              <a:t>8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Google Shape;126;p17">
            <a:extLst>
              <a:ext uri="{FF2B5EF4-FFF2-40B4-BE49-F238E27FC236}">
                <a16:creationId xmlns:a16="http://schemas.microsoft.com/office/drawing/2014/main" id="{3CC5BE6A-1C4A-2D53-9C30-9D89B9A24D85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F4E6AE83-CCE2-E626-9959-3C2078E246F3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019221" y="2423724"/>
            <a:ext cx="2344104" cy="2529276"/>
          </a:xfrm>
          <a:prstGeom prst="rect">
            <a:avLst/>
          </a:prstGeom>
        </p:spPr>
      </p:pic>
      <p:pic>
        <p:nvPicPr>
          <p:cNvPr id="9" name="Imagen 8" descr="Tabla&#10;&#10;Descripción generada automáticamente">
            <a:extLst>
              <a:ext uri="{FF2B5EF4-FFF2-40B4-BE49-F238E27FC236}">
                <a16:creationId xmlns:a16="http://schemas.microsoft.com/office/drawing/2014/main" id="{C2254723-594B-6D93-6924-7EF6395BA23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01374" y="3459146"/>
            <a:ext cx="1694499" cy="141396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79A462D-0A74-0758-06EB-DF4FDE126BBE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01375" y="2423725"/>
            <a:ext cx="1694499" cy="8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1223" y="394157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5251766"/>
              </p:ext>
            </p:extLst>
          </p:nvPr>
        </p:nvGraphicFramePr>
        <p:xfrm>
          <a:off x="4890368" y="2209800"/>
          <a:ext cx="6746475" cy="226086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878658"/>
                  </a:ext>
                </a:extLst>
              </a:tr>
              <a:tr h="68691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  <a:tr h="60986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581669"/>
                  </a:ext>
                </a:extLst>
              </a:tr>
            </a:tbl>
          </a:graphicData>
        </a:graphic>
      </p:graphicFrame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46486" y="242263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7;p58">
            <a:extLst>
              <a:ext uri="{FF2B5EF4-FFF2-40B4-BE49-F238E27FC236}">
                <a16:creationId xmlns:a16="http://schemas.microsoft.com/office/drawing/2014/main" id="{4862B431-1FE1-F46E-A633-788A1BD23D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16472" y="322776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17110" y="438827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2410849"/>
              </p:ext>
            </p:extLst>
          </p:nvPr>
        </p:nvGraphicFramePr>
        <p:xfrm>
          <a:off x="4890368" y="2064457"/>
          <a:ext cx="6746475" cy="220813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1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Natagaima, San Luis.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702166"/>
                  </a:ext>
                </a:extLst>
              </a:tr>
              <a:tr h="9293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Guamo, Ortega, Saldaña.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801333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96872" y="362413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057117" y="184053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96872" y="2723478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3547611953"/>
              </p:ext>
            </p:extLst>
          </p:nvPr>
        </p:nvGraphicFramePr>
        <p:xfrm>
          <a:off x="4593017" y="2288877"/>
          <a:ext cx="6746475" cy="217834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24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Cumbal, Guachucal, Mallama.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94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Bolívar, Mercaderes.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Belén, Colón, Guaitarilla,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Cruz, La Unión, Leiva, Ospina, San Bernardo, San Lorenzo, San Pablo, San Pedro De Cartago, Sapuyes, Taminango.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2322" y="2900722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2322" y="3697777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6336</TotalTime>
  <Words>1181</Words>
  <Application>Microsoft Office PowerPoint</Application>
  <PresentationFormat>Panorámica</PresentationFormat>
  <Paragraphs>97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667</cp:revision>
  <dcterms:created xsi:type="dcterms:W3CDTF">2022-10-19T17:32:46Z</dcterms:created>
  <dcterms:modified xsi:type="dcterms:W3CDTF">2024-06-08T16:32:28Z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