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5642" autoAdjust="0"/>
  </p:normalViewPr>
  <p:slideViewPr>
    <p:cSldViewPr snapToGrid="0">
      <p:cViewPr varScale="1">
        <p:scale>
          <a:sx n="100" d="100"/>
          <a:sy n="100" d="100"/>
        </p:scale>
        <p:origin x="72" y="84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159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7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08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– William Riaño Acosta 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Nariño y Tolima.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</a:t>
            </a:r>
            <a:r>
              <a:rPr lang="it-IT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 Guajira, Nariño y Tolima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just"/>
            <a:endParaRPr lang="es-MX" sz="1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Cauca, Cundinamarca, Huila, Nariño, Norte De Santander, Santander y Tolima.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703969" y="4118074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07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9019221" y="2423724"/>
            <a:ext cx="2344104" cy="25292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19950" y="3539034"/>
            <a:ext cx="1694499" cy="14139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01374" y="2455704"/>
            <a:ext cx="1694499" cy="108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0</a:t>
            </a:r>
            <a:fld id="{FCD533EB-3935-4046-9404-78921C1FDB7A}" type="datetime4">
              <a:rPr lang="es-MX" sz="1200" smtClean="0"/>
              <a:t>7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Google Shape;126;p17">
            <a:extLst>
              <a:ext uri="{FF2B5EF4-FFF2-40B4-BE49-F238E27FC236}">
                <a16:creationId xmlns:a16="http://schemas.microsoft.com/office/drawing/2014/main" id="{3CC5BE6A-1C4A-2D53-9C30-9D89B9A24D85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65155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F4E6AE83-CCE2-E626-9959-3C2078E246F3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9019221" y="2423724"/>
            <a:ext cx="2344104" cy="2529276"/>
          </a:xfrm>
          <a:prstGeom prst="rect">
            <a:avLst/>
          </a:prstGeom>
        </p:spPr>
      </p:pic>
      <p:pic>
        <p:nvPicPr>
          <p:cNvPr id="9" name="Imagen 8" descr="Tabla&#10;&#10;Descripción generada automáticamente">
            <a:extLst>
              <a:ext uri="{FF2B5EF4-FFF2-40B4-BE49-F238E27FC236}">
                <a16:creationId xmlns:a16="http://schemas.microsoft.com/office/drawing/2014/main" id="{C2254723-594B-6D93-6924-7EF6395BA234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01374" y="3459146"/>
            <a:ext cx="1694499" cy="141396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79A462D-0A74-0758-06EB-DF4FDE126BBE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01375" y="2423724"/>
            <a:ext cx="1694499" cy="9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4911" y="38782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417990" y="531181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F6E64B4B-2B4D-1828-BCBE-CCFF4C492D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5375732"/>
              </p:ext>
            </p:extLst>
          </p:nvPr>
        </p:nvGraphicFramePr>
        <p:xfrm>
          <a:off x="4890368" y="2064457"/>
          <a:ext cx="6746475" cy="117942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19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02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Uribia.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529140"/>
                  </a:ext>
                </a:extLst>
              </a:tr>
            </a:tbl>
          </a:graphicData>
        </a:graphic>
      </p:graphicFrame>
      <p:pic>
        <p:nvPicPr>
          <p:cNvPr id="8" name="Google Shape;137;p24" descr="Recurso 25.png">
            <a:extLst>
              <a:ext uri="{FF2B5EF4-FFF2-40B4-BE49-F238E27FC236}">
                <a16:creationId xmlns:a16="http://schemas.microsoft.com/office/drawing/2014/main" id="{EFB72946-F47B-5957-6FFE-0BD06CFE9E7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46486" y="242263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7;p58">
            <a:extLst>
              <a:ext uri="{FF2B5EF4-FFF2-40B4-BE49-F238E27FC236}">
                <a16:creationId xmlns:a16="http://schemas.microsoft.com/office/drawing/2014/main" id="{4862B431-1FE1-F46E-A633-788A1BD23D0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3322" y="2649411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17110" y="438827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18A075B2-B299-ACEF-5869-D4EF95C6F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4908218"/>
              </p:ext>
            </p:extLst>
          </p:nvPr>
        </p:nvGraphicFramePr>
        <p:xfrm>
          <a:off x="4890368" y="2064457"/>
          <a:ext cx="6746475" cy="339683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1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San Luis.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1702166"/>
                  </a:ext>
                </a:extLst>
              </a:tr>
              <a:tr h="9293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Ortega.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801333"/>
                  </a:ext>
                </a:extLst>
              </a:tr>
              <a:tr h="8730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Guaduas, Jerusalén.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Campoalegre, Neiva, Palermo, Rivera, Santa María, Teruel,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Íquira.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Cayetano, San José De Cúcuta.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Alvarado, Armero, Ataco, Chaparral, Coyaima, Cunday, Guamo, Honda, Natagaima, Rioblanco, Rovira, Saldaña, Suárez, Valle De San Juan.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2406260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6072" y="445558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36817" y="2669210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6072" y="3519573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4212207722"/>
              </p:ext>
            </p:extLst>
          </p:nvPr>
        </p:nvGraphicFramePr>
        <p:xfrm>
          <a:off x="4593017" y="2288877"/>
          <a:ext cx="6746475" cy="336704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24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Guachucal, Mallama.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940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Belén, Cumbal, Guaitarilla,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Unión, Ospina, San Bernardo, San Lorenzo, San Pedro De Cartago, Sapuyes.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0701117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Bolívar, Florencia, La Sierra, La Vega, Mercaderes, Popayán, Puracé, Rosas, Sucre, Timbío.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Albán, Aldana,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Arboleda, Buesaco, Chachagüí, Colón,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Cuaspud Carlosama, El Peñol, El Rosario, El Tambo, Iles, La Cruz, La Florida, Leiva, Linares, Nariño, Policarpa, Providencia, San Pablo, Sandoná, Santacruz, Taminango, Tangua, Túquerres,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Yacuanquer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476673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8080" y="374346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9985" y="285557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3568" y="4664162"/>
            <a:ext cx="484369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6292</TotalTime>
  <Words>1330</Words>
  <Application>Microsoft Office PowerPoint</Application>
  <PresentationFormat>Panorámica</PresentationFormat>
  <Paragraphs>102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657</cp:revision>
  <dcterms:created xsi:type="dcterms:W3CDTF">2022-10-19T17:32:46Z</dcterms:created>
  <dcterms:modified xsi:type="dcterms:W3CDTF">2024-06-07T16:43:25Z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