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642" autoAdjust="0"/>
  </p:normalViewPr>
  <p:slideViewPr>
    <p:cSldViewPr snapToGrid="0">
      <p:cViewPr varScale="1">
        <p:scale>
          <a:sx n="106" d="100"/>
          <a:sy n="106" d="100"/>
        </p:scale>
        <p:origin x="690" y="96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157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5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06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Jhon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Bermúdez González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los departamentos de Nariño y Tolima.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Huila, La Guajira, Magdalena, Nariño, Tolima y Valle Del Cauca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Cauca, Cundinamarca, Huila, La Guajira, Nariño, Norte De Santander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05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941430" y="209970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401449" y="4745933"/>
            <a:ext cx="2236825" cy="146637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401449" y="2785117"/>
            <a:ext cx="2236825" cy="18665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01448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5 de junio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AC125B55-8D5F-ADB2-130C-FC1BF738F00E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401449" y="4745933"/>
            <a:ext cx="2236825" cy="1466372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BDD00A27-4B39-DA5C-5EB5-F5D5BB4B8C4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401449" y="2785117"/>
            <a:ext cx="2236825" cy="18665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076032-C94D-A5D0-5F11-6DDFBD6D486F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01448" y="1715678"/>
            <a:ext cx="2236825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4911" y="38782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0942948"/>
              </p:ext>
            </p:extLst>
          </p:nvPr>
        </p:nvGraphicFramePr>
        <p:xfrm>
          <a:off x="4890368" y="2064457"/>
          <a:ext cx="6746475" cy="188965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19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27512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46486" y="242263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3322" y="264941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5530" y="334856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9538782"/>
              </p:ext>
            </p:extLst>
          </p:nvPr>
        </p:nvGraphicFramePr>
        <p:xfrm>
          <a:off x="4890368" y="2064457"/>
          <a:ext cx="6746475" cy="295772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Ataco, Guamo, Ortega, San Luis, Valle De San Juan.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499239"/>
                  </a:ext>
                </a:extLst>
              </a:tr>
              <a:tr h="747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Aipe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Neiva.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Chaparral,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Coyaima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Natagaima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Rovira.</a:t>
                      </a: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702166"/>
                  </a:ext>
                </a:extLst>
              </a:tr>
              <a:tr h="8730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Guaduas,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Rivera, Santa María, Teruel,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Íquira.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José De Cúcuta.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Anzoátegui, Armero, Cunday, Dolores, Honda, Ibagué, Prado, Rioblanco, Roncesvalles, Saldaña, San Antonio, Suárez.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40626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6312" y="423224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6312" y="262575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1561" y="3426399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073747626"/>
              </p:ext>
            </p:extLst>
          </p:nvPr>
        </p:nvGraphicFramePr>
        <p:xfrm>
          <a:off x="4593017" y="2288877"/>
          <a:ext cx="6746475" cy="307150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4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Belén, Buesaco, Chachagüí, Colón,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Guaitarilla,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Cruz, La Florida, La Unión, Nariño, Ospina, Providencia, Samaniego, San Bernardo, San Pedro De Cartago, Sandoná, Tangua, Túquerres,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Yacuanquer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Arboleda, Contadero, Funes, Iles, Pasto.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Santiago De Cali.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Bolívar, Florencia, La Sierra, Mercaderes, Popayán, Puracé, Rosas, Sucre, Timbío.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Aldana, Cuaspud Carlosama, El Peñol, El Rosario, El Tablón De Gómez, El Tambo, Guachucal, Linares, Policarpa, San Lorenzo, San Pablo, Santacruz, Sapuyes, Taminango.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476673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080" y="374346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985" y="285557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3568" y="4664162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6205</TotalTime>
  <Words>1360</Words>
  <Application>Microsoft Office PowerPoint</Application>
  <PresentationFormat>Panorámica</PresentationFormat>
  <Paragraphs>105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Helvetica Neue</vt:lpstr>
      <vt:lpstr>Calibri</vt:lpstr>
      <vt:lpstr>Verdana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Jhon Fredy Bermúdez González</cp:lastModifiedBy>
  <cp:revision>649</cp:revision>
  <dcterms:created xsi:type="dcterms:W3CDTF">2022-10-19T17:32:46Z</dcterms:created>
  <dcterms:modified xsi:type="dcterms:W3CDTF">2024-06-05T16:27:36Z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