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4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05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Marcela Tamayo Quintana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los departamentos de Nariño, Magdalena y Valle del Cauca.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Nariño, Tolima,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la Guajira, Huila y Cundinamarca.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Tolima, Nariño, Cauca, Córdoba, Huila y Norte de Santander.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04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4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AC125B55-8D5F-ADB2-130C-FC1BF738F00E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BDD00A27-4B39-DA5C-5EB5-F5D5BB4B8C4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076032-C94D-A5D0-5F11-6DDFBD6D486F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439359"/>
              </p:ext>
            </p:extLst>
          </p:nvPr>
        </p:nvGraphicFramePr>
        <p:xfrm>
          <a:off x="4890368" y="2064457"/>
          <a:ext cx="6746475" cy="25998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Lorica.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88095" y="26817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7748" y="33718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8095" y="40845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9128375"/>
              </p:ext>
            </p:extLst>
          </p:nvPr>
        </p:nvGraphicFramePr>
        <p:xfrm>
          <a:off x="4890368" y="2064457"/>
          <a:ext cx="6746475" cy="204715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Ataco, Coyaima, Guamo, Natagaima, Ortega, Prado, San Luis, Valle De San Juan.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499239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José De Cúcuta.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Chaparral, Dolores, Espinal, Rioblanco, Rovira, Saldaña.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1063" y="344342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6312" y="2615204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470105168"/>
              </p:ext>
            </p:extLst>
          </p:nvPr>
        </p:nvGraphicFramePr>
        <p:xfrm>
          <a:off x="4593017" y="2288877"/>
          <a:ext cx="6746475" cy="30165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Chachagüí, Nariño.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Santiago De Cali.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Arboleda, Belén, Buesaco, Colón,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Guaitarilla,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Cruz, La Florida, La Unión, Ospina, Pasto, Providencia, Samaniego, San Bernardo, San Pedro De Cartago, Sandoná, Tangua, Túquerres,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La Vega.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El Tablón De Gómez, Funes, Iles, San Pablo.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80" y="374346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28555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3568" y="466416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6178</TotalTime>
  <Words>1291</Words>
  <Application>Microsoft Office PowerPoint</Application>
  <PresentationFormat>Panorámica</PresentationFormat>
  <Paragraphs>105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640</cp:revision>
  <dcterms:created xsi:type="dcterms:W3CDTF">2022-10-19T17:32:46Z</dcterms:created>
  <dcterms:modified xsi:type="dcterms:W3CDTF">2024-06-04T16:12:06Z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