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03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los departamentos de La Guajira y Nariño.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Antioquia, Huila, Cauca, Cundinamarca, La Guajira, Nariño y Tolima.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Cauca, Cundinamarca, Nariño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02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941430" y="209970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2 de junio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AC125B55-8D5F-ADB2-130C-FC1BF738F00E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BDD00A27-4B39-DA5C-5EB5-F5D5BB4B8C4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076032-C94D-A5D0-5F11-6DDFBD6D486F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3677264"/>
              </p:ext>
            </p:extLst>
          </p:nvPr>
        </p:nvGraphicFramePr>
        <p:xfrm>
          <a:off x="4890368" y="2064457"/>
          <a:ext cx="6746475" cy="259988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27512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88095" y="268177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7748" y="33718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8095" y="40845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3571760"/>
              </p:ext>
            </p:extLst>
          </p:nvPr>
        </p:nvGraphicFramePr>
        <p:xfrm>
          <a:off x="4890368" y="2064457"/>
          <a:ext cx="6746475" cy="239003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02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Carepa.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Natagaima.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Soacha.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Ataco, Espinal, Saldaña, Valle De San Juan.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0626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9946" y="378445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9946" y="281360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7520915"/>
              </p:ext>
            </p:extLst>
          </p:nvPr>
        </p:nvGraphicFramePr>
        <p:xfrm>
          <a:off x="4593017" y="2612727"/>
          <a:ext cx="6746475" cy="29022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Pasto.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1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Bolívar, San Sebastián.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Arboleda, Belén, Buesaco, Chachagüí, Colón, Contadero, El Tablón De Gómez, La Cruz, La Unión, San Bernardo, San Pedro De Cartago.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Funes, Guaitarilla, Iles,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Florida, Nariño, Ospina, Providencia, Puerres, San Pablo, Sandoná, Túquerres,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Yacuanquer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9985" y="397461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985" y="31794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9985" y="4869328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6161</TotalTime>
  <Words>1254</Words>
  <Application>Microsoft Office PowerPoint</Application>
  <PresentationFormat>Panorámica</PresentationFormat>
  <Paragraphs>104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Verdana</vt:lpstr>
      <vt:lpstr>Arial</vt:lpstr>
      <vt:lpstr>Arial Narrow</vt:lpstr>
      <vt:lpstr>Calibri</vt:lpstr>
      <vt:lpstr>Arial Black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632</cp:revision>
  <dcterms:created xsi:type="dcterms:W3CDTF">2022-10-19T17:32:46Z</dcterms:created>
  <dcterms:modified xsi:type="dcterms:W3CDTF">2024-06-02T15:51:15Z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