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31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– William Riaño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 Guajira. 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Huila, La Guajira y  Nariño.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30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8"/>
            <a:ext cx="2345025" cy="18373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43056" y="3196093"/>
            <a:ext cx="2236825" cy="114966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15569" y="2017441"/>
            <a:ext cx="2236825" cy="72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30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1" y="3160468"/>
            <a:ext cx="2363879" cy="195828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43057" y="3187618"/>
            <a:ext cx="2261728" cy="10949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24590" y="2042000"/>
            <a:ext cx="2162985" cy="91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oogle Shape;186;p59">
            <a:extLst>
              <a:ext uri="{FF2B5EF4-FFF2-40B4-BE49-F238E27FC236}">
                <a16:creationId xmlns:a16="http://schemas.microsoft.com/office/drawing/2014/main" id="{72964F9D-45B7-9A85-4418-356E8F8F5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960969"/>
              </p:ext>
            </p:extLst>
          </p:nvPr>
        </p:nvGraphicFramePr>
        <p:xfrm>
          <a:off x="4890368" y="20644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51246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Maicao, Riohacha,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4996" y="393926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0245" y="284484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2298111"/>
              </p:ext>
            </p:extLst>
          </p:nvPr>
        </p:nvGraphicFramePr>
        <p:xfrm>
          <a:off x="4890368" y="20644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Pital.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6253" y="27563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0346" y="197167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327082704"/>
              </p:ext>
            </p:extLst>
          </p:nvPr>
        </p:nvGraphicFramePr>
        <p:xfrm>
          <a:off x="4593017" y="261272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Albán, Arboleda, Buesaco, El Tablón De Gómez, La Cruz, Taminango.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86166" y="2549500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402" y="3380370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6090</TotalTime>
  <Words>1126</Words>
  <Application>Microsoft Office PowerPoint</Application>
  <PresentationFormat>Panorámica</PresentationFormat>
  <Paragraphs>93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618</cp:revision>
  <dcterms:created xsi:type="dcterms:W3CDTF">2022-10-19T17:32:46Z</dcterms:created>
  <dcterms:modified xsi:type="dcterms:W3CDTF">2024-05-30T20:50:59Z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