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80" d="100"/>
          <a:sy n="80" d="100"/>
        </p:scale>
        <p:origin x="1632" y="58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149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28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29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– William Riaño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del departamento de Cundinamarca.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La Guajira, Nariño y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28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579882" y="3160468"/>
            <a:ext cx="2345025" cy="183731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29708" y="3558642"/>
            <a:ext cx="2236825" cy="80995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61469" y="2022157"/>
            <a:ext cx="2236825" cy="82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28 de mayo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837F757F-DEA7-5464-90A1-9A661E89C6C2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579881" y="3160468"/>
            <a:ext cx="2363879" cy="195828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6598A6D3-0299-9D9F-FDCA-F84EBFE625C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69736" y="3625703"/>
            <a:ext cx="1956768" cy="7045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4DA61E-346C-D54E-775D-EDD1C01A4DA4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280508" y="1870877"/>
            <a:ext cx="1956768" cy="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0951483"/>
              </p:ext>
            </p:extLst>
          </p:nvPr>
        </p:nvGraphicFramePr>
        <p:xfrm>
          <a:off x="4960345" y="2511655"/>
          <a:ext cx="6426274" cy="15238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Maicao, Manaure, Riohacha,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9997" y="327356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0160" y="275718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0860562"/>
              </p:ext>
            </p:extLst>
          </p:nvPr>
        </p:nvGraphicFramePr>
        <p:xfrm>
          <a:off x="4894116" y="2498985"/>
          <a:ext cx="6426274" cy="179915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724020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Natagaima.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8133" y="379606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03382" y="312791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63369" y="92365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5309" y="3376296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2095898889"/>
              </p:ext>
            </p:extLst>
          </p:nvPr>
        </p:nvGraphicFramePr>
        <p:xfrm>
          <a:off x="4593017" y="261272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El Rosario, Leiva.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5727</TotalTime>
  <Words>1121</Words>
  <Application>Microsoft Office PowerPoint</Application>
  <PresentationFormat>Panorámica</PresentationFormat>
  <Paragraphs>94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Black</vt:lpstr>
      <vt:lpstr>Helvetica Neue</vt:lpstr>
      <vt:lpstr>Verdana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602</cp:revision>
  <dcterms:created xsi:type="dcterms:W3CDTF">2022-10-19T17:32:46Z</dcterms:created>
  <dcterms:modified xsi:type="dcterms:W3CDTF">2024-05-28T15:55:25Z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