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olombia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148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27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28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– William Riaño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Atlántico, Bolívar, Cundinamarca, La Guajira, Tolima.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268637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703969" y="4118074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27 de mayo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9579882" y="3160468"/>
            <a:ext cx="2345025" cy="183731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229708" y="3558642"/>
            <a:ext cx="2236825" cy="80995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461469" y="2022157"/>
            <a:ext cx="2236825" cy="82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</a:t>
            </a:r>
            <a:fld id="{FCD533EB-3935-4046-9404-78921C1FDB7A}" type="datetime4">
              <a:rPr lang="es-MX" sz="1200" smtClean="0"/>
              <a:t>27 de mayo de 2024</a:t>
            </a:fld>
            <a:endParaRPr sz="1200" dirty="0"/>
          </a:p>
        </p:txBody>
      </p:sp>
      <p:pic>
        <p:nvPicPr>
          <p:cNvPr id="2" name="Google Shape;126;p17">
            <a:extLst>
              <a:ext uri="{FF2B5EF4-FFF2-40B4-BE49-F238E27FC236}">
                <a16:creationId xmlns:a16="http://schemas.microsoft.com/office/drawing/2014/main" id="{C6DC770E-C2B3-E77A-A4E9-58F3765CA73C}"/>
              </a:ext>
            </a:extLst>
          </p:cNvPr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837F757F-DEA7-5464-90A1-9A661E89C6C2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9579881" y="3160468"/>
            <a:ext cx="2363879" cy="1958288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6598A6D3-0299-9D9F-FDCA-F84EBFE625C4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369736" y="3625703"/>
            <a:ext cx="1956768" cy="70452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14DA61E-346C-D54E-775D-EDD1C01A4DA4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280508" y="1870877"/>
            <a:ext cx="1956768" cy="70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86;p59">
            <a:extLst>
              <a:ext uri="{FF2B5EF4-FFF2-40B4-BE49-F238E27FC236}">
                <a16:creationId xmlns:a16="http://schemas.microsoft.com/office/drawing/2014/main" id="{423DFF3C-6695-3696-AE4B-F8B27BAFE4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9003284"/>
              </p:ext>
            </p:extLst>
          </p:nvPr>
        </p:nvGraphicFramePr>
        <p:xfrm>
          <a:off x="4960345" y="2511655"/>
          <a:ext cx="6426274" cy="152382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Cartagena De Indias.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Manaure.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337791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9997" y="3273569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990160" y="2757181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36A0A1FF-74B2-D346-6ED5-9EF85C2B8B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6565834"/>
              </p:ext>
            </p:extLst>
          </p:nvPr>
        </p:nvGraphicFramePr>
        <p:xfrm>
          <a:off x="4894116" y="2498985"/>
          <a:ext cx="6426274" cy="114764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15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Armero.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6390419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52993" y="224299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58;p58">
            <a:extLst>
              <a:ext uri="{FF2B5EF4-FFF2-40B4-BE49-F238E27FC236}">
                <a16:creationId xmlns:a16="http://schemas.microsoft.com/office/drawing/2014/main" id="{06FE825A-E389-1CDC-DFBA-A68778F7F40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18133" y="3072805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434937" y="2242993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7C90257F-3185-9ACF-AD24-BD094091A64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252993" y="4968036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63369" y="923651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89B93E82-39C3-5021-1ECC-1E2B82407AE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5721</TotalTime>
  <Words>1129</Words>
  <Application>Microsoft Office PowerPoint</Application>
  <PresentationFormat>Panorámica</PresentationFormat>
  <Paragraphs>94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Helvetica Neue</vt:lpstr>
      <vt:lpstr>Arial Narrow</vt:lpstr>
      <vt:lpstr>Calibri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600</cp:revision>
  <dcterms:created xsi:type="dcterms:W3CDTF">2022-10-19T17:32:46Z</dcterms:created>
  <dcterms:modified xsi:type="dcterms:W3CDTF">2024-05-27T16:05:46Z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