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Cundinamarca, Huila, Nariño, Santander y Tolima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25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7"/>
            <a:ext cx="1874181" cy="256160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29708" y="3558642"/>
            <a:ext cx="2236825" cy="80995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61469" y="2022157"/>
            <a:ext cx="2236825" cy="8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25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2" y="3160467"/>
            <a:ext cx="1907268" cy="2561603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69736" y="3625703"/>
            <a:ext cx="1956768" cy="7045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280508" y="1870877"/>
            <a:ext cx="195676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7555772"/>
              </p:ext>
            </p:extLst>
          </p:nvPr>
        </p:nvGraphicFramePr>
        <p:xfrm>
          <a:off x="13095690" y="6017581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34635" y="385298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A2EFD5D3-7DD5-9E48-178A-C6493805ABC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006178"/>
              </p:ext>
            </p:extLst>
          </p:nvPr>
        </p:nvGraphicFramePr>
        <p:xfrm>
          <a:off x="4894116" y="2498985"/>
          <a:ext cx="6426274" cy="13800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Armero,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0033" y="322007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651573"/>
              </p:ext>
            </p:extLst>
          </p:nvPr>
        </p:nvGraphicFramePr>
        <p:xfrm>
          <a:off x="4672747" y="2176934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63369" y="9236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6757" y="3068703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5655</TotalTime>
  <Words>1128</Words>
  <Application>Microsoft Office PowerPoint</Application>
  <PresentationFormat>Panorámica</PresentationFormat>
  <Paragraphs>94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595</cp:revision>
  <dcterms:created xsi:type="dcterms:W3CDTF">2022-10-19T17:32:46Z</dcterms:created>
  <dcterms:modified xsi:type="dcterms:W3CDTF">2024-05-25T15:55:30Z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