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145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24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25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Fonseca – William Riaño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Cundinamarca, Huila, Nariño y Tolima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CO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Boyacá, Cundinamarca, Huila, Magdalena, Nariño, Santander y Tolima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24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579882" y="3160467"/>
            <a:ext cx="1641347" cy="256160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938535" y="3160467"/>
            <a:ext cx="1641347" cy="179692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572500" y="2042000"/>
            <a:ext cx="1641346" cy="70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</a:t>
            </a:r>
            <a:fld id="{FCD533EB-3935-4046-9404-78921C1FDB7A}" type="datetime4">
              <a:rPr lang="es-MX" sz="1200" smtClean="0"/>
              <a:t>24 de mayo de 2024</a:t>
            </a:fld>
            <a:endParaRPr sz="1200" dirty="0"/>
          </a:p>
        </p:txBody>
      </p:sp>
      <p:pic>
        <p:nvPicPr>
          <p:cNvPr id="2" name="Google Shape;126;p17">
            <a:extLst>
              <a:ext uri="{FF2B5EF4-FFF2-40B4-BE49-F238E27FC236}">
                <a16:creationId xmlns:a16="http://schemas.microsoft.com/office/drawing/2014/main" id="{C6DC770E-C2B3-E77A-A4E9-58F3765CA73C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837F757F-DEA7-5464-90A1-9A661E89C6C2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579882" y="3160467"/>
            <a:ext cx="1641347" cy="2561603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6598A6D3-0299-9D9F-FDCA-F84EBFE625C4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938535" y="3160467"/>
            <a:ext cx="1641347" cy="179692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14DA61E-346C-D54E-775D-EDD1C01A4DA4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572500" y="2042000"/>
            <a:ext cx="1641346" cy="70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2701522"/>
              </p:ext>
            </p:extLst>
          </p:nvPr>
        </p:nvGraphicFramePr>
        <p:xfrm>
          <a:off x="4825147" y="2173952"/>
          <a:ext cx="6426274" cy="152382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33779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04032" y="29848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90160" y="2757181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36A0A1FF-74B2-D346-6ED5-9EF85C2B8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1377578"/>
              </p:ext>
            </p:extLst>
          </p:nvPr>
        </p:nvGraphicFramePr>
        <p:xfrm>
          <a:off x="4894116" y="2498985"/>
          <a:ext cx="6426274" cy="241632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5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Neiva, Rivera,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Alpujarra, Natagaima.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6515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Ráquira, San Miguel De Sema.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Fúquene, Guachetá, Lenguazaque, Susa, Sutatausa, Villa De San Diego De Ubaté.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Baraya.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Palmar.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Armero, Dolores, Guamo, Saldaña.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390419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34096" y="312888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58;p58">
            <a:extLst>
              <a:ext uri="{FF2B5EF4-FFF2-40B4-BE49-F238E27FC236}">
                <a16:creationId xmlns:a16="http://schemas.microsoft.com/office/drawing/2014/main" id="{06FE825A-E389-1CDC-DFBA-A68778F7F4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34096" y="400786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34937" y="224299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7C90257F-3185-9ACF-AD24-BD094091A64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252993" y="4968036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3436217"/>
              </p:ext>
            </p:extLst>
          </p:nvPr>
        </p:nvGraphicFramePr>
        <p:xfrm>
          <a:off x="4672747" y="2176934"/>
          <a:ext cx="6426274" cy="219009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Guaitarilla, Ospina, Providencia, Túquerres.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6381" y="3023816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76757" y="3772236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5649</TotalTime>
  <Words>1205</Words>
  <Application>Microsoft Office PowerPoint</Application>
  <PresentationFormat>Panorámica</PresentationFormat>
  <Paragraphs>101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 Black</vt:lpstr>
      <vt:lpstr>Verdana</vt:lpstr>
      <vt:lpstr>Helvetica Neue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592</cp:revision>
  <dcterms:created xsi:type="dcterms:W3CDTF">2022-10-19T17:32:46Z</dcterms:created>
  <dcterms:modified xsi:type="dcterms:W3CDTF">2024-05-24T16:19:12Z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