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Cundinamarca, Huila, Nariño y Tolima.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Boyacá, Cundinamarca, Huila, La Guajira, Nariño, Tolima y Valle Del Cauca.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23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7"/>
            <a:ext cx="1641347" cy="256160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938535" y="3160467"/>
            <a:ext cx="1641347" cy="179692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72500" y="2042000"/>
            <a:ext cx="1641346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23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2" y="3160467"/>
            <a:ext cx="1641347" cy="2561603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938535" y="3160467"/>
            <a:ext cx="1641347" cy="17969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72500" y="2042000"/>
            <a:ext cx="1641346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3350341"/>
              </p:ext>
            </p:extLst>
          </p:nvPr>
        </p:nvGraphicFramePr>
        <p:xfrm>
          <a:off x="4825147" y="2173952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4032" y="29848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231670"/>
              </p:ext>
            </p:extLst>
          </p:nvPr>
        </p:nvGraphicFramePr>
        <p:xfrm>
          <a:off x="4894116" y="2498985"/>
          <a:ext cx="6426274" cy="22639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Rivera,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Ráquira, San Miguel De Sema.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Cucunubá, Fúquene, Guachetá, Lenguazaque, Simijaca, Susa,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Palermo.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Dolores, Guamo, Prado, Saldaña, San Sebastián De Mariquita.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4096" y="31288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096" y="400786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199602"/>
              </p:ext>
            </p:extLst>
          </p:nvPr>
        </p:nvGraphicFramePr>
        <p:xfrm>
          <a:off x="4672747" y="2176934"/>
          <a:ext cx="6426274" cy="219009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Guaitarilla, Ospina, Providencia, Túquerres.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6381" y="302381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6757" y="377223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5615</TotalTime>
  <Words>1226</Words>
  <Application>Microsoft Office PowerPoint</Application>
  <PresentationFormat>Panorámica</PresentationFormat>
  <Paragraphs>101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Arial</vt:lpstr>
      <vt:lpstr>Arial Narrow</vt:lpstr>
      <vt:lpstr>Calibri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590</cp:revision>
  <dcterms:created xsi:type="dcterms:W3CDTF">2022-10-19T17:32:46Z</dcterms:created>
  <dcterms:modified xsi:type="dcterms:W3CDTF">2024-05-23T16:03:16Z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