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 y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 Guajira.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regiones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Caribe, Pacífico y Andina.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22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268038" y="1944409"/>
            <a:ext cx="1641347" cy="28444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5948" y="1945517"/>
            <a:ext cx="1491039" cy="115590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63859" y="1944409"/>
            <a:ext cx="149103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22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2F3F844C-FA0E-B2FF-664B-A18DB8F701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268038" y="1944409"/>
            <a:ext cx="1641347" cy="2844407"/>
          </a:xfrm>
          <a:prstGeom prst="rect">
            <a:avLst/>
          </a:prstGeom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4FEC7DDF-FB1A-8A46-4134-8D9835C8F7E5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5948" y="1945517"/>
            <a:ext cx="1491039" cy="11559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ED8AC03-4D76-609F-6047-BF51147CCFD3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63859" y="1944409"/>
            <a:ext cx="149103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854852"/>
              </p:ext>
            </p:extLst>
          </p:nvPr>
        </p:nvGraphicFramePr>
        <p:xfrm>
          <a:off x="4825147" y="2173952"/>
          <a:ext cx="6426274" cy="232831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48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Sitionuevo.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3523" y="375950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03523" y="285588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801470"/>
              </p:ext>
            </p:extLst>
          </p:nvPr>
        </p:nvGraphicFramePr>
        <p:xfrm>
          <a:off x="4894116" y="2498985"/>
          <a:ext cx="6426274" cy="23323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Cucunubá, Fúquene, Guachetá, Jerusalén, Lenguazaque, Susa,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Rivera.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Durania, El Zulia, San Cayetano, Santiago.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Natagaima,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4096" y="30907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096" y="397928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AB2DBECC-754D-8EE5-6298-8314FAFA3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097520"/>
              </p:ext>
            </p:extLst>
          </p:nvPr>
        </p:nvGraphicFramePr>
        <p:xfrm>
          <a:off x="4825147" y="2173952"/>
          <a:ext cx="6426274" cy="130267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55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Popayán.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Guaitarilla,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Providencia, Túquerres.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8258" y="5113240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9157" y="282528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5609</TotalTime>
  <Words>1240</Words>
  <Application>Microsoft Office PowerPoint</Application>
  <PresentationFormat>Panorámica</PresentationFormat>
  <Paragraphs>105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585</cp:revision>
  <dcterms:created xsi:type="dcterms:W3CDTF">2022-10-19T17:32:46Z</dcterms:created>
  <dcterms:modified xsi:type="dcterms:W3CDTF">2024-05-22T15:59:49Z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