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1" r:id="rId4"/>
    <p:sldId id="269" r:id="rId5"/>
    <p:sldId id="275" r:id="rId6"/>
    <p:sldId id="261" r:id="rId7"/>
    <p:sldId id="274" r:id="rId8"/>
    <p:sldId id="264" r:id="rId9"/>
    <p:sldId id="265" r:id="rId10"/>
    <p:sldId id="266" r:id="rId11"/>
    <p:sldId id="267" r:id="rId12"/>
    <p:sldId id="268" r:id="rId13"/>
  </p:sldIdLst>
  <p:sldSz cx="12192000" cy="6858000"/>
  <p:notesSz cx="12192000" cy="6858000"/>
  <p:embeddedFontLst>
    <p:embeddedFont>
      <p:font typeface="Arial Black" panose="020B0A04020102020204" pitchFamily="34" charset="0"/>
      <p:bold r:id="rId15"/>
    </p:embeddedFont>
    <p:embeddedFont>
      <p:font typeface="Arial Narrow" panose="020B0606020202030204" pitchFamily="34" charset="0"/>
      <p:regular r:id="rId16"/>
      <p:bold r:id="rId17"/>
      <p:italic r:id="rId18"/>
      <p:boldItalic r:id="rId19"/>
    </p:embeddedFont>
    <p:embeddedFont>
      <p:font typeface="Helvetica Neue" panose="020B0604020202020204" charset="0"/>
      <p:regular r:id="rId20"/>
      <p:bold r:id="rId21"/>
      <p:italic r:id="rId22"/>
      <p:boldItalic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58101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colombia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red_icv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yellow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142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67841" y="3071948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683853" y="57913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5459428"/>
              </p:ext>
            </p:extLst>
          </p:nvPr>
        </p:nvGraphicFramePr>
        <p:xfrm>
          <a:off x="12465787" y="5194165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Fonseca Parga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en el departamento de La Guajira.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 Guajira, Magdalena, Norte De Santander y Cauca.</a:t>
            </a:r>
          </a:p>
          <a:p>
            <a:pPr algn="just"/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las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CO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regiones</a:t>
            </a:r>
            <a:r>
              <a:rPr lang="pt-BR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Caribe, Pacífico y Andina.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21 de mayo de 2024 | 12:00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268038" y="1944409"/>
            <a:ext cx="1641347" cy="23513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5948" y="1945517"/>
            <a:ext cx="1491039" cy="1519802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63859" y="1944409"/>
            <a:ext cx="1491038" cy="80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</a:t>
            </a:r>
            <a:fld id="{FCD533EB-3935-4046-9404-78921C1FDB7A}" type="datetime4">
              <a:rPr lang="es-MX" sz="1200" smtClean="0"/>
              <a:t>21 de mayo de 2024</a:t>
            </a:fld>
            <a:endParaRPr sz="1200" dirty="0"/>
          </a:p>
        </p:txBody>
      </p:sp>
      <p:pic>
        <p:nvPicPr>
          <p:cNvPr id="2" name="Google Shape;126;p17">
            <a:extLst>
              <a:ext uri="{FF2B5EF4-FFF2-40B4-BE49-F238E27FC236}">
                <a16:creationId xmlns:a16="http://schemas.microsoft.com/office/drawing/2014/main" id="{C6DC770E-C2B3-E77A-A4E9-58F3765CA73C}"/>
              </a:ext>
            </a:extLst>
          </p:cNvPr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 descr="Tabla&#10;&#10;Descripción generada automáticamente">
            <a:extLst>
              <a:ext uri="{FF2B5EF4-FFF2-40B4-BE49-F238E27FC236}">
                <a16:creationId xmlns:a16="http://schemas.microsoft.com/office/drawing/2014/main" id="{27E73463-20D0-8436-C5C2-9EAC60D47244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10268038" y="1944409"/>
            <a:ext cx="1641347" cy="235136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44E2C67-4660-AEE1-43AE-765D96497548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AF5194-05FA-3639-836A-C6141570EAFD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8765948" y="1945517"/>
            <a:ext cx="1491039" cy="151980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18DD510-BC7F-DEFC-70EE-520759E73823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7263859" y="1944409"/>
            <a:ext cx="1491038" cy="80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1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0973652"/>
              </p:ext>
            </p:extLst>
          </p:nvPr>
        </p:nvGraphicFramePr>
        <p:xfrm>
          <a:off x="4825147" y="2173952"/>
          <a:ext cx="6426274" cy="295679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Uribia.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48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Barranquilla, Galapa, Juan De Acosta, Malambo, Polonuevo, Puerto Colombia, Sabanagrande, Soledad,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Maicao,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El Retén,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8369" y="438827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0994" y="346705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81342" y="278036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0264632"/>
              </p:ext>
            </p:extLst>
          </p:nvPr>
        </p:nvGraphicFramePr>
        <p:xfrm>
          <a:off x="4894116" y="2498985"/>
          <a:ext cx="6426274" cy="21799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52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Bochalema, Durania, Gramalote, Salazar, San Cayetano, San José De Cúcuta, Santiago, Villa Caro.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65151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Jerusalén, Sutatausa,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Neiva,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Bucarasica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Zulia, Lourdes.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Cimitarra.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Saldaña.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390419"/>
                  </a:ext>
                </a:extLst>
              </a:tr>
            </a:tbl>
          </a:graphicData>
        </a:graphic>
      </p:graphicFrame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34096" y="308126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34096" y="3919367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34937" y="2242993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7C90257F-3185-9ACF-AD24-BD094091A64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52993" y="4968036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AB2DBECC-754D-8EE5-6298-8314FAFA3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3668105"/>
              </p:ext>
            </p:extLst>
          </p:nvPr>
        </p:nvGraphicFramePr>
        <p:xfrm>
          <a:off x="4825147" y="2173952"/>
          <a:ext cx="6426274" cy="130267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655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Popayán.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337791"/>
                  </a:ext>
                </a:extLst>
              </a:tr>
            </a:tbl>
          </a:graphicData>
        </a:graphic>
      </p:graphicFrame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58773" y="2830957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025214" y="6977714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388631"/>
              </p:ext>
            </p:extLst>
          </p:nvPr>
        </p:nvGraphicFramePr>
        <p:xfrm>
          <a:off x="15332977" y="220605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Trinidad.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087818" y="6081596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880711" y="2920975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5598</TotalTime>
  <Words>1284</Words>
  <Application>Microsoft Office PowerPoint</Application>
  <PresentationFormat>Panorámica</PresentationFormat>
  <Paragraphs>107</Paragraphs>
  <Slides>12</Slides>
  <Notes>12</Notes>
  <HiddenSlides>1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Helvetica Neue</vt:lpstr>
      <vt:lpstr>Arial</vt:lpstr>
      <vt:lpstr>Arial Narrow</vt:lpstr>
      <vt:lpstr>Calibri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582</cp:revision>
  <dcterms:created xsi:type="dcterms:W3CDTF">2022-10-19T17:32:46Z</dcterms:created>
  <dcterms:modified xsi:type="dcterms:W3CDTF">2024-05-21T16:13:39Z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