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19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del Atlántico, La Guajira y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Córdoba, La Guajira, Magdalena, Norte De Santander y Huila.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pt-BR" sz="1600" b="0" i="0" u="none" strike="noStrike" cap="none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Antioquia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pt-BR" sz="1600" b="0" i="0" u="none" strike="noStrike" cap="none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, Bolívar, Cundinamarca, Córdoba, </a:t>
            </a:r>
            <a:r>
              <a:rPr lang="pt-BR" sz="1600" b="0" i="0" u="none" strike="noStrike" cap="none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, La </a:t>
            </a:r>
            <a:r>
              <a:rPr lang="pt-BR" sz="1600" b="0" i="0" u="none" strike="noStrike" cap="none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Guajira</a:t>
            </a:r>
            <a:r>
              <a:rPr lang="pt-BR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y 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Norte De Santander.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19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77723" y="4196304"/>
            <a:ext cx="2250822" cy="22465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503134" y="1910656"/>
            <a:ext cx="2044702" cy="20841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657231" y="1910656"/>
            <a:ext cx="167976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19 de mayo de 2024</a:t>
            </a:fld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8B559D37-4DC2-1CDB-C75D-EC843E6A3EDB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377723" y="4196304"/>
            <a:ext cx="2250822" cy="2246565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37241833-9617-0DE7-2E23-FEAB1256F8F9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503134" y="1910656"/>
            <a:ext cx="2044702" cy="20841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26F21A-6AFC-7C6C-C029-74482B4A9387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657231" y="1910656"/>
            <a:ext cx="167976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7035310"/>
              </p:ext>
            </p:extLst>
          </p:nvPr>
        </p:nvGraphicFramePr>
        <p:xfrm>
          <a:off x="4812447" y="1566591"/>
          <a:ext cx="6426274" cy="34526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Marta,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Malambo, Polonuevo, Puerto Colombia, Soledad,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María La Baja.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El Retén.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Juan De Acosta, Palmar De Varela, Santo Tomás.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Lorica, Planeta 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Fonseca,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Maicao, Manaure, San Juan Del Cesar.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5669" y="425357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642" y="313937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642" y="219205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14601" y="288467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38553"/>
              </p:ext>
            </p:extLst>
          </p:nvPr>
        </p:nvGraphicFramePr>
        <p:xfrm>
          <a:off x="4894116" y="2305468"/>
          <a:ext cx="6426274" cy="21799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Salazar, San José De Cúcuta, Villa Caro.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Apartadó.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Cáchira, Durania, Gramalote, San Cayetano, Santiago, Ábrego.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21637" y="357209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5565</TotalTime>
  <Words>1360</Words>
  <Application>Microsoft Office PowerPoint</Application>
  <PresentationFormat>Panorámica</PresentationFormat>
  <Paragraphs>115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576</cp:revision>
  <dcterms:created xsi:type="dcterms:W3CDTF">2022-10-19T17:32:46Z</dcterms:created>
  <dcterms:modified xsi:type="dcterms:W3CDTF">2024-05-19T15:43:43Z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