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orange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icolombia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red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yellow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136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15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16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Ana Milena Rincón  y Adriana Marcela Tamayo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del Magdalena y La Guajira.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Amazonas, La Guajira, Bolívar y Magdalena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Bolívar, Casanare, Córdoba, La Guajira, Magdalena, Cundinamarca y Norte De Santander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15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7343057" y="2138803"/>
            <a:ext cx="2057664" cy="821213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7462887" y="3341367"/>
            <a:ext cx="2044702" cy="1456876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614457" y="2042000"/>
            <a:ext cx="2250822" cy="275624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8916173"/>
              </p:ext>
            </p:extLst>
          </p:nvPr>
        </p:nvGraphicFramePr>
        <p:xfrm>
          <a:off x="4947619" y="2247250"/>
          <a:ext cx="6426274" cy="334100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Riohacha.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Santa Marta.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Campo De La Cruz, Candelaria, Manatí, Palmar De Varela, Ponedera, Sabanagrande, Sabanalarga, Santo Tomás,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Bolívar, Magangué, Pinillos.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Lorica.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Maicao, Manaure,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El Piñón, Pivijay, Remolino, Salamina, Zona Bananera.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20678" y="476570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8642" y="367281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8642" y="2801623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50103" y="306566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9841691"/>
              </p:ext>
            </p:extLst>
          </p:nvPr>
        </p:nvGraphicFramePr>
        <p:xfrm>
          <a:off x="4947619" y="2247250"/>
          <a:ext cx="6426274" cy="15238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El Zulia, Salazar, San Cayetano, Santiago.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43176" y="301427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86357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0880880"/>
              </p:ext>
            </p:extLst>
          </p:nvPr>
        </p:nvGraphicFramePr>
        <p:xfrm>
          <a:off x="5042348" y="275489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Ariporo,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55704" y="355427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996777" y="4840132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134996" y="3429000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70644" y="33845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6605849"/>
              </p:ext>
            </p:extLst>
          </p:nvPr>
        </p:nvGraphicFramePr>
        <p:xfrm>
          <a:off x="5255090" y="2831090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5497</TotalTime>
  <Words>1296</Words>
  <Application>Microsoft Office PowerPoint</Application>
  <PresentationFormat>Panorámica</PresentationFormat>
  <Paragraphs>108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 Black</vt:lpstr>
      <vt:lpstr>Verdana</vt:lpstr>
      <vt:lpstr>Arial</vt:lpstr>
      <vt:lpstr>Arial Narrow</vt:lpstr>
      <vt:lpstr>Calibri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560</cp:revision>
  <dcterms:created xsi:type="dcterms:W3CDTF">2022-10-19T17:32:46Z</dcterms:created>
  <dcterms:modified xsi:type="dcterms:W3CDTF">2024-05-15T16:47:46Z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