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>
        <p:scale>
          <a:sx n="110" d="100"/>
          <a:sy n="110" d="100"/>
        </p:scale>
        <p:origin x="474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1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6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131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10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11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Amarilla: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Boyacá, Córdoba, La Guajira, Magdalena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10 de mayo de 2024 |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2402263" y="1897779"/>
            <a:ext cx="2057664" cy="719471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12402263" y="2740229"/>
            <a:ext cx="2044702" cy="897438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8144572" y="2288214"/>
            <a:ext cx="2250822" cy="18014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640976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04936B4-5A0F-A4E5-B964-A0156E7190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0160826"/>
              </p:ext>
            </p:extLst>
          </p:nvPr>
        </p:nvGraphicFramePr>
        <p:xfrm>
          <a:off x="4918523" y="2247411"/>
          <a:ext cx="6815830" cy="12168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64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8302" y="283912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239720" y="3984551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7265911"/>
              </p:ext>
            </p:extLst>
          </p:nvPr>
        </p:nvGraphicFramePr>
        <p:xfrm>
          <a:off x="4963504" y="2655574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Pesca.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18643" y="3203052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F9559CE9-A4FF-4A8A-E349-86A9FB3960D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992306" y="4463564"/>
            <a:ext cx="4169089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50103" y="306566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86357" y="3193769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5914164"/>
              </p:ext>
            </p:extLst>
          </p:nvPr>
        </p:nvGraphicFramePr>
        <p:xfrm>
          <a:off x="12576623" y="2499880"/>
          <a:ext cx="6815830" cy="105557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778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78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315557" y="4238787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43542" y="3144682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00771" y="3189703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17642" y="1844061"/>
            <a:ext cx="451143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5016</TotalTime>
  <Words>1117</Words>
  <Application>Microsoft Office PowerPoint</Application>
  <PresentationFormat>Panorámica</PresentationFormat>
  <Paragraphs>91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Helvetica Neue</vt:lpstr>
      <vt:lpstr>Arial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538</cp:revision>
  <dcterms:created xsi:type="dcterms:W3CDTF">2022-10-19T17:32:46Z</dcterms:created>
  <dcterms:modified xsi:type="dcterms:W3CDTF">2024-05-10T16:05:30Z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