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aribe.jpg" TargetMode="Externa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6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126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5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6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 err="1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Jhon</a:t>
            </a: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Bermúdez González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  <a:p>
            <a:pPr algn="just"/>
            <a:endParaRPr lang="es-MX" sz="1600" b="1" dirty="0">
              <a:solidFill>
                <a:srgbClr val="FF0000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Amarilla: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Arauca, La Guajira y Magdalena.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5 de mayo de 2024 </a:t>
            </a:r>
            <a:r>
              <a:rPr lang="es-MX" sz="1200"/>
              <a:t>| 12:00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282523" y="1768623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251963" y="1768623"/>
            <a:ext cx="2057664" cy="811750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264925" y="2617250"/>
            <a:ext cx="2044702" cy="89743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525599" y="1768623"/>
            <a:ext cx="2250822" cy="17460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640976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253E40B-D3A6-313B-F655-6B87E94D59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5513349"/>
              </p:ext>
            </p:extLst>
          </p:nvPr>
        </p:nvGraphicFramePr>
        <p:xfrm>
          <a:off x="4930152" y="2653188"/>
          <a:ext cx="6875739" cy="11143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522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Sitionuevo.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9900" y="329962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75573" y="324516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20248" y="2429841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0451" y="383543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7DECC7ED-AB21-13AE-A4C4-8D5FC1EB82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7736644"/>
              </p:ext>
            </p:extLst>
          </p:nvPr>
        </p:nvGraphicFramePr>
        <p:xfrm>
          <a:off x="12761201" y="1544859"/>
          <a:ext cx="6875739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638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1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522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u="none" strike="noStrike" cap="none" dirty="0">
                          <a:solidFill>
                            <a:schemeClr val="dk1"/>
                          </a:solidFill>
                        </a:rPr>
                        <a:t>CUNDINAMARCA : Jerusalén.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257587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04;p4">
            <a:extLst>
              <a:ext uri="{FF2B5EF4-FFF2-40B4-BE49-F238E27FC236}">
                <a16:creationId xmlns:a16="http://schemas.microsoft.com/office/drawing/2014/main" id="{F9559CE9-A4FF-4A8A-E349-86A9FB3960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67581" y="2799221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04;p4">
            <a:extLst>
              <a:ext uri="{FF2B5EF4-FFF2-40B4-BE49-F238E27FC236}">
                <a16:creationId xmlns:a16="http://schemas.microsoft.com/office/drawing/2014/main" id="{40035181-CA55-5D2B-E8D6-8B843E0C662D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831" y="3029317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0567603"/>
              </p:ext>
            </p:extLst>
          </p:nvPr>
        </p:nvGraphicFramePr>
        <p:xfrm>
          <a:off x="5042348" y="2218837"/>
          <a:ext cx="6815830" cy="15849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3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  <a:tr h="423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6075" y="2712563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46075" y="327637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0503912"/>
              </p:ext>
            </p:extLst>
          </p:nvPr>
        </p:nvGraphicFramePr>
        <p:xfrm>
          <a:off x="5264373" y="3111726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92071" y="4117312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37521" y="3586051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4878</TotalTime>
  <Words>1101</Words>
  <Application>Microsoft Office PowerPoint</Application>
  <PresentationFormat>Panorámica</PresentationFormat>
  <Paragraphs>90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Verdana</vt:lpstr>
      <vt:lpstr>Helvetica Neue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506</cp:revision>
  <dcterms:created xsi:type="dcterms:W3CDTF">2022-10-19T17:32:46Z</dcterms:created>
  <dcterms:modified xsi:type="dcterms:W3CDTF">2024-05-05T16:21:32Z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