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123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3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Marcela Tamayo Quintana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Roja: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en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 municipio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del departamento de Magdalena.</a:t>
            </a:r>
          </a:p>
          <a:p>
            <a:pPr algn="just"/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	Naranja:</a:t>
            </a:r>
            <a:r>
              <a:rPr lang="es-MX" sz="1600" b="0" i="0" u="none" strike="noStrike" cap="none" dirty="0">
                <a:solidFill>
                  <a:srgbClr val="FFC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Bolívar y Casanare.</a:t>
            </a:r>
          </a:p>
          <a:p>
            <a:pPr algn="just"/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Córdoba, La Guajira, Atlántico, Bolívar, Cundinamarca, Norte de Santander y Sucre.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 de mayo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39001" y="2005803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39001" y="3564123"/>
            <a:ext cx="2111652" cy="811750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711721" y="2005803"/>
            <a:ext cx="2250822" cy="233759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9657487"/>
              </p:ext>
            </p:extLst>
          </p:nvPr>
        </p:nvGraphicFramePr>
        <p:xfrm>
          <a:off x="4930152" y="2653188"/>
          <a:ext cx="6875739" cy="264197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657589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Chimá, Lorica,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2648" y="375976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2648" y="452788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52648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>
            <p:extLst>
              <p:ext uri="{D42A27DB-BD31-4B8C-83A1-F6EECF244321}">
                <p14:modId xmlns:p14="http://schemas.microsoft.com/office/powerpoint/2010/main" val="2811969124"/>
              </p:ext>
            </p:extLst>
          </p:nvPr>
        </p:nvGraphicFramePr>
        <p:xfrm>
          <a:off x="5122824" y="2346468"/>
          <a:ext cx="6426275" cy="15849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16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72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 dirty="0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u="none" strike="noStrike" cap="none" dirty="0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CUNDINAMARCA : Jerusalén.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NORTE DE SANTANDER : San Cayetano.</a:t>
                      </a: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21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08563" y="3154099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36387"/>
              </p:ext>
            </p:extLst>
          </p:nvPr>
        </p:nvGraphicFramePr>
        <p:xfrm>
          <a:off x="5042348" y="2218837"/>
          <a:ext cx="6815830" cy="158296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79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62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6075" y="301032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4804</TotalTime>
  <Words>1153</Words>
  <Application>Microsoft Office PowerPoint</Application>
  <PresentationFormat>Panorámica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486</cp:revision>
  <dcterms:created xsi:type="dcterms:W3CDTF">2022-10-19T17:32:46Z</dcterms:created>
  <dcterms:modified xsi:type="dcterms:W3CDTF">2024-05-02T20:29:00Z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