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83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18:00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Marcela Tamayo Quintana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algún municipio del departamento de Magdalena y Boyacá. 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 región Caribe y Andina.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26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495890" y="1749769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47042" y="2058933"/>
            <a:ext cx="1779138" cy="74471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330381" y="2025118"/>
            <a:ext cx="1779138" cy="812350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7310208" y="3341055"/>
            <a:ext cx="3649198" cy="1667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E756C6EC-EDDE-8D56-D529-349F38DF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9927803"/>
              </p:ext>
            </p:extLst>
          </p:nvPr>
        </p:nvGraphicFramePr>
        <p:xfrm>
          <a:off x="5071523" y="1966013"/>
          <a:ext cx="6757477" cy="1889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Maicao, Uribia,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8464" y="246581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8464" y="322611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20347" y="238666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35098" y="295805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125607" y="1120070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436809"/>
              </p:ext>
            </p:extLst>
          </p:nvPr>
        </p:nvGraphicFramePr>
        <p:xfrm>
          <a:off x="5045599" y="1813614"/>
          <a:ext cx="6809325" cy="16153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57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DF2B810D-4737-378E-1419-4359969B97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6735" y="3087921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4558</TotalTime>
  <Words>1128</Words>
  <Application>Microsoft Office PowerPoint</Application>
  <PresentationFormat>Panorámica</PresentationFormat>
  <Paragraphs>95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463</cp:revision>
  <dcterms:created xsi:type="dcterms:W3CDTF">2022-10-19T17:32:46Z</dcterms:created>
  <dcterms:modified xsi:type="dcterms:W3CDTF">2024-04-26T16:07:49Z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