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1" r:id="rId4"/>
    <p:sldId id="269" r:id="rId5"/>
    <p:sldId id="261" r:id="rId6"/>
    <p:sldId id="274" r:id="rId7"/>
    <p:sldId id="264" r:id="rId8"/>
    <p:sldId id="265" r:id="rId9"/>
    <p:sldId id="266" r:id="rId10"/>
    <p:sldId id="267" r:id="rId11"/>
    <p:sldId id="268" r:id="rId12"/>
  </p:sldIdLst>
  <p:sldSz cx="12192000" cy="6858000"/>
  <p:notesSz cx="12192000" cy="6858000"/>
  <p:embeddedFontLst>
    <p:embeddedFont>
      <p:font typeface="Arial Black" panose="020B0A04020102020204" pitchFamily="34" charset="0"/>
      <p:bold r:id="rId14"/>
    </p:embeddedFon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Helvetica Neue" panose="020B0604020202020204" charset="0"/>
      <p:regular r:id="rId19"/>
      <p:bold r:id="rId20"/>
      <p:italic r:id="rId21"/>
      <p:bold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6005" autoAdjust="0"/>
  </p:normalViewPr>
  <p:slideViewPr>
    <p:cSldViewPr snapToGrid="0">
      <p:cViewPr varScale="1">
        <p:scale>
          <a:sx n="102" d="100"/>
          <a:sy n="102" d="100"/>
        </p:scale>
        <p:origin x="792" y="10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red_icv.jpg" TargetMode="External"/><Relationship Id="rId13" Type="http://schemas.openxmlformats.org/officeDocument/2006/relationships/image" Target="../media/image16.jpg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yellow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file:///O:\Mi%20unidad\OSPA\01.%20Tematicas\04.%20Incendios\01.%20Productos\postmodelo_icv\temporales\icaribe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1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8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2.png"/><Relationship Id="rId7" Type="http://schemas.openxmlformats.org/officeDocument/2006/relationships/image" Target="file:///O:\Mi%20unidad\OSPA\01.%20Tematicas\04.%20Incendios\01.%20Productos\postmodelo_icv\temporales\iorinoquia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17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amazonia.jpg" TargetMode="External"/><Relationship Id="rId3" Type="http://schemas.openxmlformats.org/officeDocument/2006/relationships/image" Target="../media/image22.pn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24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114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23 de abril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24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abril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Yira Nathalie Fonseca Parga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0000"/>
                </a:solidFill>
                <a:latin typeface="Verdana"/>
                <a:ea typeface="Verdana"/>
                <a:sym typeface="Verdana"/>
              </a:rPr>
              <a:t>Alerta Roja: 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no se presentan alertas en este nivel de amenaza. </a:t>
            </a:r>
          </a:p>
          <a:p>
            <a:pPr algn="just"/>
            <a:endParaRPr lang="es-MX" sz="1600" b="1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sym typeface="Verdana"/>
              </a:rPr>
              <a:t>Alerta Naranja: 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en un municipio del departamento de Magdalena.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1" dirty="0">
                <a:solidFill>
                  <a:srgbClr val="FFC000"/>
                </a:solidFill>
                <a:latin typeface="Verdana"/>
                <a:ea typeface="Verdana"/>
                <a:sym typeface="Verdana"/>
              </a:rPr>
              <a:t>Alerta Amarilla: 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en algunos municipios de la región Caribe.</a:t>
            </a:r>
            <a:endParaRPr lang="es-MX" sz="18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142573" y="1771308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</a:t>
            </a:r>
            <a:r>
              <a:rPr lang="es-MX" sz="1200"/>
              <a:t>| 23 </a:t>
            </a:r>
            <a:r>
              <a:rPr lang="es-MX" sz="1200" dirty="0"/>
              <a:t>de abril de 2024 12:00 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29457" y="1025188"/>
            <a:ext cx="3960214" cy="5600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217226" y="1785253"/>
            <a:ext cx="2256904" cy="2583142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7021998" y="1699181"/>
            <a:ext cx="1779138" cy="702298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9396364" y="1721104"/>
            <a:ext cx="1779138" cy="850407"/>
          </a:xfrm>
          <a:prstGeom prst="rect">
            <a:avLst/>
          </a:prstGeom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tretch>
            <a:fillRect/>
          </a:stretch>
        </p:blipFill>
        <p:spPr>
          <a:xfrm>
            <a:off x="7291355" y="2800146"/>
            <a:ext cx="3649198" cy="166711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0"/>
          </a:blip>
          <a:stretch>
            <a:fillRect/>
          </a:stretch>
        </p:blipFill>
        <p:spPr>
          <a:xfrm>
            <a:off x="-261257" y="769939"/>
            <a:ext cx="4334757" cy="640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oogle Shape;186;p59">
            <a:extLst>
              <a:ext uri="{FF2B5EF4-FFF2-40B4-BE49-F238E27FC236}">
                <a16:creationId xmlns:a16="http://schemas.microsoft.com/office/drawing/2014/main" id="{E1EB642F-6C90-4F0D-C39E-F4962E061B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0448680"/>
              </p:ext>
            </p:extLst>
          </p:nvPr>
        </p:nvGraphicFramePr>
        <p:xfrm>
          <a:off x="4633274" y="1328654"/>
          <a:ext cx="7392226" cy="2352211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362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59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781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Sitionuevo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4840566"/>
                  </a:ext>
                </a:extLst>
              </a:tr>
              <a:tr h="1203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ARCHIPIÉLAGO DE SAN ANDRÉS, PROVIDENCIA Y SANTA CATALINA : San Andrés.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Manatí.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Arjona.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4953871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7" name="Google Shape;157;p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44187" y="1883674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074654" y="4244842"/>
            <a:ext cx="478727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44187" y="2861412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08C37955-91E4-8D05-33F2-95023F27E6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5162266"/>
              </p:ext>
            </p:extLst>
          </p:nvPr>
        </p:nvGraphicFramePr>
        <p:xfrm>
          <a:off x="13125607" y="5062146"/>
          <a:ext cx="7392226" cy="1634392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362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59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03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Ubaque.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2924165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884549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896395" y="320565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7;p58">
            <a:extLst>
              <a:ext uri="{FF2B5EF4-FFF2-40B4-BE49-F238E27FC236}">
                <a16:creationId xmlns:a16="http://schemas.microsoft.com/office/drawing/2014/main" id="{1EF32501-A8E9-7E27-FDA1-0D97BAFF146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354820" y="4249634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765843" y="3280950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EBEB3DDF-5E50-8461-3CA4-F58985BCE80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302901" y="2930484"/>
            <a:ext cx="4169089" cy="12665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4293049"/>
              </p:ext>
            </p:extLst>
          </p:nvPr>
        </p:nvGraphicFramePr>
        <p:xfrm>
          <a:off x="12689544" y="3379904"/>
          <a:ext cx="7570364" cy="190149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88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Acandí.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285659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Contadero, Córdoba,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Gualmatán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Iles, Ospina, Potosí, Pupiales, Sapuyes, Tangua.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1" name="Google Shape;186;p59">
            <a:extLst>
              <a:ext uri="{FF2B5EF4-FFF2-40B4-BE49-F238E27FC236}">
                <a16:creationId xmlns:a16="http://schemas.microsoft.com/office/drawing/2014/main" id="{5CE7BAF6-E7F7-146A-89E7-0923D6A753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416437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2" name="Google Shape;186;p59">
            <a:extLst>
              <a:ext uri="{FF2B5EF4-FFF2-40B4-BE49-F238E27FC236}">
                <a16:creationId xmlns:a16="http://schemas.microsoft.com/office/drawing/2014/main" id="{255986BB-5965-F7F1-5163-D0056D6B55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4600371"/>
              </p:ext>
            </p:extLst>
          </p:nvPr>
        </p:nvGraphicFramePr>
        <p:xfrm>
          <a:off x="12643920" y="416317"/>
          <a:ext cx="7184896" cy="12672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07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7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73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5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60451" y="1054303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643920" y="332554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6701" y="2147811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546745" y="1137980"/>
            <a:ext cx="3251653" cy="5495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30034" y="2011244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EB25FC0C-FB34-4385-9DEA-9B723F9DF27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158960" y="3135546"/>
            <a:ext cx="3694496" cy="10425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F2B35AB7-0886-37CD-F591-E6D09FC1D2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56803234"/>
              </p:ext>
            </p:extLst>
          </p:nvPr>
        </p:nvGraphicFramePr>
        <p:xfrm>
          <a:off x="13213204" y="2308640"/>
          <a:ext cx="7392226" cy="1851286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362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59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2084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1834630"/>
                  </a:ext>
                </a:extLst>
              </a:tr>
            </a:tbl>
          </a:graphicData>
        </a:graphic>
      </p:graphicFrame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pic>
        <p:nvPicPr>
          <p:cNvPr id="204" name="Google Shape;20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23392" y="3030814"/>
            <a:ext cx="3694496" cy="104250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3707046"/>
              </p:ext>
            </p:extLst>
          </p:nvPr>
        </p:nvGraphicFramePr>
        <p:xfrm>
          <a:off x="12627667" y="4381012"/>
          <a:ext cx="6815830" cy="1848924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238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653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Paz De Ariporo.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Cumaribo, La Primavera,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780350" y="1029817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4D8C2F54-45C6-80A0-57C5-A9B47ECF7905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3686978" y="2564242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9" name="Google Shape;20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11439" y="3062442"/>
            <a:ext cx="4123628" cy="1144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592071" y="1742035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710912" y="3189703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619830" y="1146175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074908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4526</TotalTime>
  <Words>1140</Words>
  <Application>Microsoft Office PowerPoint</Application>
  <PresentationFormat>Panorámica</PresentationFormat>
  <Paragraphs>96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Arial</vt:lpstr>
      <vt:lpstr>Arial Narrow</vt:lpstr>
      <vt:lpstr>Calibri</vt:lpstr>
      <vt:lpstr>Arial Black</vt:lpstr>
      <vt:lpstr>Verdana</vt:lpstr>
      <vt:lpstr>Helvetica Neue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453</cp:revision>
  <dcterms:created xsi:type="dcterms:W3CDTF">2022-10-19T17:32:46Z</dcterms:created>
  <dcterms:modified xsi:type="dcterms:W3CDTF">2024-04-23T15:57:15Z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