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96" d="100"/>
          <a:sy n="96" d="100"/>
        </p:scale>
        <p:origin x="990" y="2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del departamento de Magdalena.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lvl="0" indent="0" algn="just">
              <a:buFont typeface="Arial"/>
              <a:buNone/>
            </a:pP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no se presentan alertas en este nivel de amenaza.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 región Caribe.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22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17226" y="1785253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550657" y="1682683"/>
            <a:ext cx="1779138" cy="92136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9795" y="1654253"/>
            <a:ext cx="1954803" cy="85040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84598" y="1624434"/>
            <a:ext cx="1907402" cy="17648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350349"/>
              </p:ext>
            </p:extLst>
          </p:nvPr>
        </p:nvGraphicFramePr>
        <p:xfrm>
          <a:off x="4633274" y="1328654"/>
          <a:ext cx="7392226" cy="23522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8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05380" y="338339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9829" y="188264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4187" y="286141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162266"/>
              </p:ext>
            </p:extLst>
          </p:nvPr>
        </p:nvGraphicFramePr>
        <p:xfrm>
          <a:off x="13125607" y="5062146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Ubaque.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54820" y="424963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765843" y="328095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02901" y="2930484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803234"/>
              </p:ext>
            </p:extLst>
          </p:nvPr>
        </p:nvGraphicFramePr>
        <p:xfrm>
          <a:off x="13213204" y="2308640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3392" y="3030814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686978" y="256424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4520</TotalTime>
  <Words>1140</Words>
  <Application>Microsoft Office PowerPoint</Application>
  <PresentationFormat>Panorámica</PresentationFormat>
  <Paragraphs>96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Arial</vt:lpstr>
      <vt:lpstr>Helvetica Neue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449</cp:revision>
  <dcterms:created xsi:type="dcterms:W3CDTF">2022-10-19T17:32:46Z</dcterms:created>
  <dcterms:modified xsi:type="dcterms:W3CDTF">2024-04-22T16:30:39Z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