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83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7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del departamento de Magdalena.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Atlántico, Córdoba.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21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2" y="2133123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550657" y="1682683"/>
            <a:ext cx="1779138" cy="121291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9795" y="1604558"/>
            <a:ext cx="1954803" cy="1824442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60415" y="1604558"/>
            <a:ext cx="1907402" cy="3357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39340"/>
              </p:ext>
            </p:extLst>
          </p:nvPr>
        </p:nvGraphicFramePr>
        <p:xfrm>
          <a:off x="4473764" y="1318714"/>
          <a:ext cx="7392226" cy="355616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8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Tubará,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Juan De Acosta.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0467" y="29504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0467" y="1914148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7842" y="405046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4"/>
            <a:ext cx="4333349" cy="47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961918"/>
              </p:ext>
            </p:extLst>
          </p:nvPr>
        </p:nvGraphicFramePr>
        <p:xfrm>
          <a:off x="4407257" y="2786085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Ubaque.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1358020"/>
            <a:ext cx="3829615" cy="526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54820" y="424963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41722" y="360328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5123563"/>
              </p:ext>
            </p:extLst>
          </p:nvPr>
        </p:nvGraphicFramePr>
        <p:xfrm>
          <a:off x="4669211" y="2503357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7436" y="-48081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7" y="1474864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00786" y="34136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4502</TotalTime>
  <Words>1160</Words>
  <Application>Microsoft Office PowerPoint</Application>
  <PresentationFormat>Panorámica</PresentationFormat>
  <Paragraphs>100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442</cp:revision>
  <dcterms:created xsi:type="dcterms:W3CDTF">2022-10-19T17:32:46Z</dcterms:created>
  <dcterms:modified xsi:type="dcterms:W3CDTF">2024-04-21T15:45:03Z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