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101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10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406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Atlántico, Cesar, Cundinamarca, Huila, La Guajira, Magdalena, Tolima, Antioquía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Santander, Arauca, Archipiélago De San Andrés, Providencia Y Santa Catalina, Atlántico, Bogotá, D.C., Bolívar, Casanare, Cesar, Cundinamarca, Córdoba, Huila, La Guajira, Magdalena, Norte De Santander, Sucre, Tolima, Vichada, Boyacá, Antioquia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Andina, Orinoquia y Pacífica.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7"/>
            <a:ext cx="3269247" cy="4623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10 de abril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1" y="2275998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582529" y="2068224"/>
            <a:ext cx="1510098" cy="2329642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047479" y="2068224"/>
            <a:ext cx="2207584" cy="4771086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55063" y="2068224"/>
            <a:ext cx="1860738" cy="409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5337678"/>
              </p:ext>
            </p:extLst>
          </p:nvPr>
        </p:nvGraphicFramePr>
        <p:xfrm>
          <a:off x="4228274" y="1598890"/>
          <a:ext cx="7392226" cy="444386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Malambo, Sabanagrande.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Dibulla, Distracción, El Molino, Fonseca,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Galapa, Juan De Acosta, Luruaco, Piojó, Polonuevo, Repelón, Sabanalarga, Santo Tomás, Soledad,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El Guamo, María La Baja, Río Viejo, San Martín De Loba.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Bosconia, La Gloria, Pelaya, Pueblo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Montelíbano.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La Jagua Del Pilar, Maicao, Uribia,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Pivijay,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Manatí, Palmar De Varela, Puerto Colombia.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Barranco De Loba, Clemencia, Magangué, Pinillos, Santa Catalina.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Chimichagua, Chiriguaná, Curumaní, El Paso, González, La Paz,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Ariguaní, Fundación, Remolino.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Guaranda.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95673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1389" y="365218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4407" y="227531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8765" y="515011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BF8575A7-63B0-C4EE-F53C-12191066E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5529159"/>
              </p:ext>
            </p:extLst>
          </p:nvPr>
        </p:nvGraphicFramePr>
        <p:xfrm>
          <a:off x="4236555" y="1501856"/>
          <a:ext cx="7392226" cy="471053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ANTIOQUÍA :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Turmequé, Tota, Aquitania.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Bojacá, Chía, Cota, Granada, La Calera, Mosquera, San Antonio Del Tequendama, Soacha, Sopó.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Neiva, Rivera.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Cáchira, El Carmen, El Zulia, Hacarí, Salazar, San Calixto, Teorama.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Los Santos,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Prado, Saldaña, Melgar.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Colegio, Fúquene, Gachetá, Guasca, Junín, Madrid, Sutatausa, Tenjo, Tocaima,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Tarra, La Playa, Ocaña, San Cayetano, San José De Cúcuta, Sardinata.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Onzaga, Suratá.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Ataco, Espinal, San Sebastián De Mariquita,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5186" y="352598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05186" y="219833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00111" y="45290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79242" y="5234219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82312"/>
              </p:ext>
            </p:extLst>
          </p:nvPr>
        </p:nvGraphicFramePr>
        <p:xfrm>
          <a:off x="4303744" y="2807160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1186" y="34407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32344" y="3439151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79060" y="376419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8855552"/>
              </p:ext>
            </p:extLst>
          </p:nvPr>
        </p:nvGraphicFramePr>
        <p:xfrm>
          <a:off x="4310186" y="1865031"/>
          <a:ext cx="7392226" cy="30928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Upía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Castilla La Nueva.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238355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25259" y="1865031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58013" y="273076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24787" y="415766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4051</TotalTime>
  <Words>1632</Words>
  <Application>Microsoft Office PowerPoint</Application>
  <PresentationFormat>Panorámica</PresentationFormat>
  <Paragraphs>133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Helvetica Neue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378</cp:revision>
  <dcterms:created xsi:type="dcterms:W3CDTF">2022-10-19T17:32:46Z</dcterms:created>
  <dcterms:modified xsi:type="dcterms:W3CDTF">2024-04-10T20:19:30Z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