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>
        <p:scale>
          <a:sx n="90" d="100"/>
          <a:sy n="90" d="100"/>
        </p:scale>
        <p:origin x="1230" y="36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postmodelo_icv\temporales\AMENAZA_ICV_20240409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file:///O:\Mi%20unidad\OSPA\01.%20Tematicas\04.%20Incendios\01.%20Productos\postmodelo_icv\temporales\icaribe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6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2.png"/><Relationship Id="rId7" Type="http://schemas.openxmlformats.org/officeDocument/2006/relationships/image" Target="file:///O:\Mi%20unidad\OSPA\01.%20Tematicas\04.%20Incendios\01.%20Productos\postmodelo_icv\temporales\iorinoquia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16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amazonia.jpg" TargetMode="External"/><Relationship Id="rId3" Type="http://schemas.openxmlformats.org/officeDocument/2006/relationships/image" Target="../media/image22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3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100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0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9 de abril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abril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Carolina Valencia Monroy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765950"/>
            <a:ext cx="6895471" cy="381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Alerta Roja: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 los departamentos de los departamentos de </a:t>
            </a:r>
            <a:r>
              <a:rPr lang="es-ES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Cesar, Cundinamarca, La Guajira, Magdalena, Vichada, Norte De Santander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b="1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Alerta Naranja: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 los departamentos de </a:t>
            </a:r>
            <a:r>
              <a:rPr lang="es-ES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Atlántico, Antioquía, Arauca, Bolívar, Casanare, Cesar, Cundinamarca, Córdoba, La Guajira, Magdalena, Santander, Sucre, Vichada, Meta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Alerta Amarilla: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 las regiones Caribe, Andina, Orinoquia Y Pacífica.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1084183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7" cy="4623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142573" y="1771308"/>
            <a:ext cx="9164690" cy="4413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09 de abril de 2024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189671" y="2275998"/>
            <a:ext cx="2373077" cy="258314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953690" y="1025188"/>
            <a:ext cx="1860737" cy="2329642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6953690" y="3381994"/>
            <a:ext cx="1956473" cy="2721551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9152090" y="1788313"/>
            <a:ext cx="2832662" cy="377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5379619"/>
              </p:ext>
            </p:extLst>
          </p:nvPr>
        </p:nvGraphicFramePr>
        <p:xfrm>
          <a:off x="4228274" y="1598890"/>
          <a:ext cx="7392226" cy="4405733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Valledupar.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Fonseca, Riohacha, San Juan Del Cesar.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Polonuevo, Malambo, Sabanagrande.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El Carmen De Bolívar, El Guamo, Magangué, María La Baja.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Pueblo Bello.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Albania, Barrancas, Dibulla, Distracción, El Molino,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Hatonuevo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Jagua Del Pilar, Maicao, Urumita,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Pivijay, Santa Marta.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Corozal, Guaranda, Sampués.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Baranoa, Barranquilla, Galapa, Juan De Acosta, Luruaco, Manatí, Piojó, Repelón, Sabanalarga, Santo Tomás, Soledad, Tubará, Usiacurí.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Pinillos, Río Viejo, San Martín De Loba.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Aguachica, Bosconia, La Gloria, La Paz, Manaure Balcón Del Cesar, Pelaya.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Ciénaga De Oro, Lorica, San Bernardo Del Viento.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Uribia.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Ciénaga, Fundación.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0695673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7" name="Google Shape;157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91389" y="3517770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04407" y="2266954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98765" y="4766940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49899" y="1598890"/>
            <a:ext cx="3591632" cy="41065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41178" y="1465961"/>
            <a:ext cx="3536769" cy="5001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74684" y="3788198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494211" y="2724530"/>
            <a:ext cx="458425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BF8575A7-63B0-C4EE-F53C-12191066E8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7527387"/>
              </p:ext>
            </p:extLst>
          </p:nvPr>
        </p:nvGraphicFramePr>
        <p:xfrm>
          <a:off x="4247324" y="2058462"/>
          <a:ext cx="7392226" cy="405292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Ábrego.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ANTIOQUÍA : Bello.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Cota.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Los Santos, Barrancabermeja.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4840566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ANTIOQUÍA : Caucasia.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BOGOTÁ, D.C. : Bogotá, D.C..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CALDAS : Chinchiná.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Bojacá, Chía, Granada, La Calera, Mosquera, Quipile, San Antonio Del Tequendama, Soacha, Sopó, Tocaima.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Convención, Cáchira, El Carmen, El Zulia, Hacarí, Salazar, San Calixto, San Cayetano, San José De Cúcuta, Teorama.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Capitanejo.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Armero, Ataco, San Sebastián De Mariquita.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600111" y="452902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481238" y="512647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582312"/>
              </p:ext>
            </p:extLst>
          </p:nvPr>
        </p:nvGraphicFramePr>
        <p:xfrm>
          <a:off x="4303744" y="2807160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51186" y="3440798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72137" y="462876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46745" y="1137980"/>
            <a:ext cx="3251653" cy="54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32344" y="3439151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25FC0C-FB34-4385-9DEA-9B723F9DF27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579060" y="3764196"/>
            <a:ext cx="3694496" cy="10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F2B35AB7-0886-37CD-F591-E6D09FC1D2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1047146"/>
              </p:ext>
            </p:extLst>
          </p:nvPr>
        </p:nvGraphicFramePr>
        <p:xfrm>
          <a:off x="4328664" y="1507546"/>
          <a:ext cx="7392226" cy="4081183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La Primavera.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Castilla La 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Orocué.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0238355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4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41686" y="2504538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07046"/>
              </p:ext>
            </p:extLst>
          </p:nvPr>
        </p:nvGraphicFramePr>
        <p:xfrm>
          <a:off x="12627667" y="4381012"/>
          <a:ext cx="6815830" cy="184892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3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65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La Primavera,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10433" y="2228923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91239" y="336648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225489" y="1449266"/>
            <a:ext cx="3960214" cy="4139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4D8C2F54-45C6-80A0-57C5-A9B47ECF790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558013" y="468483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320CB52F-9BBA-A113-7E3D-FE9C996B20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1666425"/>
              </p:ext>
            </p:extLst>
          </p:nvPr>
        </p:nvGraphicFramePr>
        <p:xfrm>
          <a:off x="13358182" y="934499"/>
          <a:ext cx="6522614" cy="151561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912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89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Arial"/>
                          <a:sym typeface="Arial"/>
                        </a:rPr>
                        <a:t>GUAVIARE : San Jose Del Guaviare.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7149770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9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2672642"/>
            <a:ext cx="4123628" cy="1144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36966" y="222759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2216" y="348926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133768" y="2161757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74908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229457" y="1525065"/>
            <a:ext cx="4401354" cy="4600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4024</TotalTime>
  <Words>1480</Words>
  <Application>Microsoft Office PowerPoint</Application>
  <PresentationFormat>Panorámica</PresentationFormat>
  <Paragraphs>125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Helvetica Neue</vt:lpstr>
      <vt:lpstr>Arial Narrow</vt:lpstr>
      <vt:lpstr>Calibri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371</cp:revision>
  <dcterms:created xsi:type="dcterms:W3CDTF">2022-10-19T17:32:46Z</dcterms:created>
  <dcterms:modified xsi:type="dcterms:W3CDTF">2024-04-09T15:46:45Z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