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53" autoAdjust="0"/>
    <p:restoredTop sz="96005" autoAdjust="0"/>
  </p:normalViewPr>
  <p:slideViewPr>
    <p:cSldViewPr snapToGrid="0">
      <p:cViewPr varScale="1">
        <p:scale>
          <a:sx n="102" d="100"/>
          <a:sy n="102" d="100"/>
        </p:scale>
        <p:origin x="79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red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yellow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orange_icv.jpg" TargetMode="External"/><Relationship Id="rId4" Type="http://schemas.openxmlformats.org/officeDocument/2006/relationships/image" Target="file:///O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caribe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orinoqu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iamazonia.jpg" TargetMode="External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095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4 de abril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05 de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abril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765950"/>
            <a:ext cx="6895471" cy="357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Roja: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Magdalena, Sucre y Vichada.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Naranja: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Cundinamarca, Antioquia, Archipiélago De San Andrés, Providencia Y Santa Catalina, Cesar, Chocó, La Guajira, Magdalena y Sucre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b="1" dirty="0">
                <a:solidFill>
                  <a:prstClr val="black">
                    <a:lumMod val="50000"/>
                    <a:lumOff val="50000"/>
                  </a:prstClr>
                </a:solidFill>
                <a:latin typeface="Verdana" panose="020B0604030504040204" pitchFamily="34" charset="0"/>
                <a:ea typeface="Verdana" panose="020B0604030504040204" pitchFamily="34" charset="0"/>
                <a:sym typeface="Verdana"/>
              </a:rPr>
              <a:t>Alerta Amarilla: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Pacífico, Andina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8" cy="4623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42572" y="1771308"/>
            <a:ext cx="9164693" cy="441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04 de abril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8"/>
            <a:ext cx="3960214" cy="5600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6568683" y="1219257"/>
            <a:ext cx="2373077" cy="258314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4449453" y="3875482"/>
            <a:ext cx="1621636" cy="1141397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6259398" y="3875482"/>
            <a:ext cx="2991649" cy="2895697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tretch>
            <a:fillRect/>
          </a:stretch>
        </p:blipFill>
        <p:spPr>
          <a:xfrm>
            <a:off x="9389201" y="3875482"/>
            <a:ext cx="1931573" cy="2572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9751753"/>
              </p:ext>
            </p:extLst>
          </p:nvPr>
        </p:nvGraphicFramePr>
        <p:xfrm>
          <a:off x="4323524" y="1407594"/>
          <a:ext cx="7392226" cy="416068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36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559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63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Colosó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Roque.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829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Polonuevo.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Aguachica, Becerril, La Paz,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Dibulla, Distracción, Fonseca, Riohacha, San Juan Del Cesar,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Remolino,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Morroa, San José De Toluviejo, Sincelejo.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Galapa, Juan De Acosta, Malambo, Palmar De Varela, Piojó, Sabanagrande, Sabanalarga, Santo Tomás, Tubará, Usiacurí.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Pinillos.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Agustín Codazzi, Curumaní, La Gloria, Manaure Balcón Del Cesar, Pueblo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 De Oro, Lorica, Montelíbano, Planeta Rica, San Bernardo Del Viento, San Carlos.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Barrancas, El Molino, La Jagua Del Pilar, Maicao,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El Retén, Fundación, Pivijay,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Puebloviejo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Chalán, Corozal, Los Palmitos, Ovejas, Sampués, San Juan De Betulia.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7" name="Google Shape;157;p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7747" y="3141454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87747" y="2051177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02498" y="448739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49899" y="1598890"/>
            <a:ext cx="3591632" cy="41065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220992"/>
              </p:ext>
            </p:extLst>
          </p:nvPr>
        </p:nvGraphicFramePr>
        <p:xfrm>
          <a:off x="4281929" y="2361311"/>
          <a:ext cx="7543940" cy="270255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57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64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63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368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Fredonia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Chipaque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Ubaque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152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Carmen.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41178" y="1465961"/>
            <a:ext cx="3536769" cy="5001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15665" y="320400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065780" y="3429000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15665" y="426840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42699428"/>
              </p:ext>
            </p:extLst>
          </p:nvPr>
        </p:nvGraphicFramePr>
        <p:xfrm>
          <a:off x="4237847" y="1999800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Unguía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69912" y="270585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972137" y="4628768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46745" y="1137980"/>
            <a:ext cx="3251653" cy="5495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01349" y="3638657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EB25FC0C-FB34-4385-9DEA-9B723F9DF27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712024" y="4628768"/>
            <a:ext cx="3694496" cy="10425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oogle Shape;186;p59">
            <a:extLst>
              <a:ext uri="{FF2B5EF4-FFF2-40B4-BE49-F238E27FC236}">
                <a16:creationId xmlns:a16="http://schemas.microsoft.com/office/drawing/2014/main" id="{245B5402-3D4F-003F-45B7-FE97F84A2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962022"/>
              </p:ext>
            </p:extLst>
          </p:nvPr>
        </p:nvGraphicFramePr>
        <p:xfrm>
          <a:off x="4781615" y="2451103"/>
          <a:ext cx="7184896" cy="201136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012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  <a:tr h="72624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Orocué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Carreño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0625137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4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641686" y="2504538"/>
            <a:ext cx="3694496" cy="104250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707046"/>
              </p:ext>
            </p:extLst>
          </p:nvPr>
        </p:nvGraphicFramePr>
        <p:xfrm>
          <a:off x="12627667" y="4381012"/>
          <a:ext cx="6815830" cy="184892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38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653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La Primavera,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58025" y="310199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27667" y="1753769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>
            <a:extLst>
              <a:ext uri="{FF2B5EF4-FFF2-40B4-BE49-F238E27FC236}">
                <a16:creationId xmlns:a16="http://schemas.microsoft.com/office/drawing/2014/main" id="{88D37A28-B68D-2597-CCCB-1BBC3C4793C0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62760" y="3885312"/>
            <a:ext cx="423384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5489" y="1449266"/>
            <a:ext cx="3960214" cy="4139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1666425"/>
              </p:ext>
            </p:extLst>
          </p:nvPr>
        </p:nvGraphicFramePr>
        <p:xfrm>
          <a:off x="13358182" y="934499"/>
          <a:ext cx="6522614" cy="151561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12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891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Verdana"/>
                          <a:ea typeface="Verdana"/>
                          <a:cs typeface="Arial"/>
                          <a:sym typeface="Arial"/>
                        </a:rPr>
                        <a:t>GUAVIARE : San Jose Del Guaviare.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7149770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9" name="Google Shape;20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6000" y="2672642"/>
            <a:ext cx="4123628" cy="1144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36966" y="222759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2216" y="348926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5133768" y="2161757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074908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229457" y="1525065"/>
            <a:ext cx="4401354" cy="4600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3966</TotalTime>
  <Words>1375</Words>
  <Application>Microsoft Office PowerPoint</Application>
  <PresentationFormat>Panorámica</PresentationFormat>
  <Paragraphs>113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 Black</vt:lpstr>
      <vt:lpstr>Helvetica Neue</vt:lpstr>
      <vt:lpstr>Verdana</vt:lpstr>
      <vt:lpstr>Arial</vt:lpstr>
      <vt:lpstr>Calibri</vt:lpstr>
      <vt:lpstr>Arial Narrow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356</cp:revision>
  <dcterms:created xsi:type="dcterms:W3CDTF">2022-10-19T17:32:46Z</dcterms:created>
  <dcterms:modified xsi:type="dcterms:W3CDTF">2024-04-04T16:08:12Z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