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L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L:\Mi%20unidad\OSPA\01.%20Tematicas\04.%20Incendios\01.%20Productos\postmodelo_icv\temporales\orange_icv.jpg" TargetMode="External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file:///L:\Mi%20unidad\OSPA\01.%20Tematicas\04.%20Incendios\01.%20Productos\postmodelo_icv\temporales\icaribe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orinoqu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amazon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093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03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Fonseca Parga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765950"/>
            <a:ext cx="6895471" cy="381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Roja: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Bolívar, Cesar, Chocó, Córdoba, La Guajira, Magdalena, Norte De Santander, Vichada, Sucre Y Arauca.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Naranja: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Arauca, Cundinamarca, Santander, Antioquia, Archipiélago De San Andrés, Providencia Y Santa Catalina, Bolívar, Cesar, Córdoba, La Guajira, Magdalena, Sucre y Boyacá.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Amarilla: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8" cy="4623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1" y="1771308"/>
            <a:ext cx="9164695" cy="441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02 de abril de 2024 18:00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7"/>
            <a:ext cx="3960214" cy="5600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42485" y="1507499"/>
            <a:ext cx="2373078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717622" y="1507500"/>
            <a:ext cx="1348687" cy="4129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9" r:link="rId10"/>
          <a:srcRect/>
          <a:stretch>
            <a:fillRect/>
          </a:stretch>
        </p:blipFill>
        <p:spPr>
          <a:xfrm>
            <a:off x="8393966" y="1516595"/>
            <a:ext cx="2262433" cy="3658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 rotWithShape="1">
          <a:blip r:embed="rId11" r:link="rId12"/>
          <a:srcRect l="3984"/>
          <a:stretch>
            <a:fillRect/>
          </a:stretch>
        </p:blipFill>
        <p:spPr>
          <a:xfrm>
            <a:off x="6980811" y="1525632"/>
            <a:ext cx="1351932" cy="29238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924845"/>
              </p:ext>
            </p:extLst>
          </p:nvPr>
        </p:nvGraphicFramePr>
        <p:xfrm>
          <a:off x="4323524" y="1407594"/>
          <a:ext cx="7392226" cy="460614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14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Guamo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Aguachica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Chimichagua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Valledupar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Tierralta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Dibulla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Riohacha, San Juan Del Cesar.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Aracataca, Ciénaga,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Pivijay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Remolino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Santa Marta.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Colosó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Altos Del Rosario, Arjona, El Carmen De Bolívar, Magangué, María La Baja,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Norosí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Río Viejo, San Jacinto, San Juan Nepomuceno, San Martín De Loba.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Agustín Codazzi, Curumaní, La Gloria, La Paz, Manaure Balcón Del Cesar, Pailitas, Pueblo Bello, Río De Oro, San Diego.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Montelíbano.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El Molino, La Jagua Del Pilar, Urumita,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Fundación,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Chalán, Ovejas, San Onofre, El Roble.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Manatí, Palmar De Varela, Ponedera, Sabanalarga.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Barranco De Loba, Mahates, Morales, Pinillos, Simití.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Becerril, Chiriguaná, El Copey, La Jagua De Ibirico, Pelaya.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Cereté, Planeta Rica, Puerto Libertador,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Distracción, Fonseca.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Salamina.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Corozal, Sampués, San José De Toluviejo, San Luis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Since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7550" y="357615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87747" y="2203577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87747" y="507023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301759" y="1598890"/>
            <a:ext cx="3887912" cy="4106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1083982"/>
              </p:ext>
            </p:extLst>
          </p:nvPr>
        </p:nvGraphicFramePr>
        <p:xfrm>
          <a:off x="4329554" y="1465961"/>
          <a:ext cx="7543940" cy="418977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57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6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33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211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El Carmen, Ocaña.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128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Fredonia, Ituango.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Cómbita.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Ubaque, Cucunubá, Guatavita.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Güepsa, Mogotes, Sabana De Torres.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56003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Bello, Chigorodó, San Pedro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Uraba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Supía.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San Juan De Rioseco, Suesca.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Convención, Teorama.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Rionegro, San José De Miranda.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Guamo.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6" y="1465961"/>
            <a:ext cx="3960214" cy="5001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15665" y="321891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88530" y="220957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75557" y="4632078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304226"/>
              </p:ext>
            </p:extLst>
          </p:nvPr>
        </p:nvGraphicFramePr>
        <p:xfrm>
          <a:off x="4237847" y="1999800"/>
          <a:ext cx="7184896" cy="19816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Unguía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Riosucio.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19042" y="4176765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72137" y="46287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0287" y="3423536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91269CDB-8EBF-0673-1F6B-38000668BE2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90287" y="270028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712024" y="4628768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1686" y="2504538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48880" y="3164691"/>
            <a:ext cx="432854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245B5402-3D4F-003F-45B7-FE97F84A25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785752"/>
              </p:ext>
            </p:extLst>
          </p:nvPr>
        </p:nvGraphicFramePr>
        <p:xfrm>
          <a:off x="4781615" y="2451103"/>
          <a:ext cx="7184896" cy="283527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916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Cravo Norte.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Carreño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0190983"/>
                  </a:ext>
                </a:extLst>
              </a:tr>
              <a:tr h="75012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Tame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72624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Arauquita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Ariporo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0625137"/>
                  </a:ext>
                </a:extLst>
              </a:tr>
            </a:tbl>
          </a:graphicData>
        </a:graphic>
      </p:graphicFrame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48880" y="393596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>
            <a:extLst>
              <a:ext uri="{FF2B5EF4-FFF2-40B4-BE49-F238E27FC236}">
                <a16:creationId xmlns:a16="http://schemas.microsoft.com/office/drawing/2014/main" id="{88D37A28-B68D-2597-CCCB-1BBC3C4793C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62760" y="4675887"/>
            <a:ext cx="423384" cy="43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5489" y="1418245"/>
            <a:ext cx="3960214" cy="4201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666425"/>
              </p:ext>
            </p:extLst>
          </p:nvPr>
        </p:nvGraphicFramePr>
        <p:xfrm>
          <a:off x="13358182" y="934499"/>
          <a:ext cx="6522614" cy="151561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1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89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Arial"/>
                          <a:sym typeface="Arial"/>
                        </a:rPr>
                        <a:t>GUAVIARE : San Jose Del Guaviare.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149770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9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2672642"/>
            <a:ext cx="4123628" cy="114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36966" y="222759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2216" y="348926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133768" y="2161757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9457" y="1525065"/>
            <a:ext cx="4401355" cy="4600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3909</TotalTime>
  <Words>1509</Words>
  <Application>Microsoft Office PowerPoint</Application>
  <PresentationFormat>Panorámica</PresentationFormat>
  <Paragraphs>127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Calibri</vt:lpstr>
      <vt:lpstr>Arial Narrow</vt:lpstr>
      <vt:lpstr>Arial Black</vt:lpstr>
      <vt:lpstr>Verdana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348</cp:revision>
  <dcterms:created xsi:type="dcterms:W3CDTF">2022-10-19T17:32:46Z</dcterms:created>
  <dcterms:modified xsi:type="dcterms:W3CDTF">2024-04-02T20:00:33Z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