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55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092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02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Archipiélago De San Andrés, Providencia Y Santa Catalina, Bolívar, Cesar, La Guajira, Magdalena, Norte De Santander, Sucre, Chocó y Cundinamarca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Antioquia, Boyacá, Sucre, Bolívar, Cesar, Chocó, Córdoba, La Guajira, Magdalena, Santander, Arauca, Caldas y Cundinamarca.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6"/>
            <a:ext cx="3269248" cy="46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2570" y="1771308"/>
            <a:ext cx="9164697" cy="441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01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42485" y="1507499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631978" y="1403675"/>
            <a:ext cx="1431479" cy="517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919001" y="1403675"/>
            <a:ext cx="1633084" cy="333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11" r:link="rId12"/>
          <a:srcRect l="3984"/>
          <a:stretch>
            <a:fillRect/>
          </a:stretch>
        </p:blipFill>
        <p:spPr>
          <a:xfrm>
            <a:off x="6731064" y="1403675"/>
            <a:ext cx="2142076" cy="3076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972180"/>
              </p:ext>
            </p:extLst>
          </p:nvPr>
        </p:nvGraphicFramePr>
        <p:xfrm>
          <a:off x="3551498" y="1407594"/>
          <a:ext cx="8164252" cy="41489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El Carmen De Bolívar, El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Guamo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Río Viejo, San Jacinto, San Juan Nepomuceno, San Martín De Loba.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Aguachica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Pailitas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Valledupar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Chalán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Ovejas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Onofre.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Ituango, San Pedro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Uraba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Suesca, Ubaque, San Juan De Rioseco.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Rionegro, Sabana De Torres, Güepsa, Mogotes, San José De Miranda.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Montecristo, Pinillos,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Chiriguaná, El Copey, La Jagua De Ibirico, La Paz, Manaure Balcón Del Cesar, Pueblo Bello, San Alberto, San Diego,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Montelíbano, Planeta 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El Molino, La Jagua Del Pilar, Manaure,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3" cy="394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34600" y="354758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4797" y="236550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44797" y="49654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074602"/>
              </p:ext>
            </p:extLst>
          </p:nvPr>
        </p:nvGraphicFramePr>
        <p:xfrm>
          <a:off x="4055492" y="1465961"/>
          <a:ext cx="7818002" cy="41897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1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Cucunubá, Guatavita.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28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Ituango, San Pedro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Uraba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Suesca, Ubaque, San Juan De Rioseco.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Rionegro.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5600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Barbosa, Chigorodó, Concepción, Copacabana,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Donmatías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Ebéjico, Entrerríos, Fredonia, Girardota, Guadalupe, Guarne, Olaya, San Jerónimo, San Pedro De Los Milagros, San Vicente Ferrer,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Santa Rosa De Osos, Sopetrán, Valdivia.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Cómbita.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Convención, Teorama, Ábrego.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2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662" y="321891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2527" y="220957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9554" y="463207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2488513"/>
              </p:ext>
            </p:extLst>
          </p:nvPr>
        </p:nvGraphicFramePr>
        <p:xfrm>
          <a:off x="4237847" y="1999800"/>
          <a:ext cx="7184896" cy="26674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190983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Riosucio.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0900" y="339193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8"/>
            <a:ext cx="3406209" cy="578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0900" y="4076489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0287" y="270028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4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510581"/>
              </p:ext>
            </p:extLst>
          </p:nvPr>
        </p:nvGraphicFramePr>
        <p:xfrm>
          <a:off x="4781615" y="2451103"/>
          <a:ext cx="7184896" cy="192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190983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Ariporo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04347" y="312141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94240" y="3839926"/>
            <a:ext cx="423384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79193"/>
              </p:ext>
            </p:extLst>
          </p:nvPr>
        </p:nvGraphicFramePr>
        <p:xfrm>
          <a:off x="5193136" y="1697375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51186" y="3423996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94683" y="2450118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3798</TotalTime>
  <Words>1528</Words>
  <Application>Microsoft Office PowerPoint</Application>
  <PresentationFormat>Panorámica</PresentationFormat>
  <Paragraphs>123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Calibri</vt:lpstr>
      <vt:lpstr>Arial Narrow</vt:lpstr>
      <vt:lpstr>Arial Black</vt:lpstr>
      <vt:lpstr>Verdana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342</cp:revision>
  <dcterms:created xsi:type="dcterms:W3CDTF">2022-10-19T17:32:46Z</dcterms:created>
  <dcterms:modified xsi:type="dcterms:W3CDTF">2024-04-01T20:32:04Z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