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33" autoAdjust="0"/>
    <p:restoredTop sz="96005" autoAdjust="0"/>
  </p:normalViewPr>
  <p:slideViewPr>
    <p:cSldViewPr snapToGrid="0">
      <p:cViewPr>
        <p:scale>
          <a:sx n="100" d="100"/>
          <a:sy n="100" d="100"/>
        </p:scale>
        <p:origin x="594" y="13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L:\Mi%20unidad\OSPA\01.%20Tematicas\04.%20Incendios\01.%20Productos\postmodelo_icv\temporales\yellow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L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L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L:\Mi%20unidad\OSPA\01.%20Tematicas\04.%20Incendios\01.%20Productos\postmodelo_icv\temporales\orange_icv.jpg" TargetMode="External"/><Relationship Id="rId4" Type="http://schemas.openxmlformats.org/officeDocument/2006/relationships/image" Target="file:///L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L:\Mi%20unidad\OSPA\01.%20Tematicas\04.%20Incendios\01.%20Productos\postmodelo_icv\temporales\icaribe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3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22.png"/><Relationship Id="rId4" Type="http://schemas.openxmlformats.org/officeDocument/2006/relationships/image" Target="file:///O:\Mi%20unidad\OSPA\01.%20Tematicas\04.%20Incendios\01.%20Productos\postmodelo_icv\temporales\iorinoquia.jpg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5.jp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2.png"/><Relationship Id="rId4" Type="http://schemas.openxmlformats.org/officeDocument/2006/relationships/image" Target="file:///O:\Mi%20unidad\OSPA\01.%20Tematicas\04.%20Incendios\01.%20Productos\postmodelo_icv\temporales\iamazonia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091</a:t>
            </a: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892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31 de marzo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01 de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abril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Sergio Ruiz Castro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765950"/>
            <a:ext cx="6895471" cy="381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Alerta Roja: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los departamentos de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</a:t>
            </a:r>
            <a:r>
              <a:rPr lang="es-ES" sz="1600" b="0" i="0" u="none" strike="noStrike" cap="none" dirty="0" err="1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rchipiélago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San Andrés, Providencia Y Santa Catalina, Bolívar, Cesar, La Guajira, Magdalena, Sucre, Chocó, Antioquia y Santander.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Alerta Naranja: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los departamentos de Boyacá, Antioquia, Bolívar, Boyacá, Cesar, Córdoba, La Guajira, Magdalena, Norte De Santander, Sucre y Guaviare.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Alerta Amarilla: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las regiones Caribe, Andina, Amazonia y Orinoquía.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1084183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6"/>
            <a:ext cx="3269248" cy="462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561275" y="1526122"/>
            <a:ext cx="9164699" cy="4413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| 31 de marzo de 2024 18:00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7"/>
            <a:ext cx="3960214" cy="5600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242485" y="1507499"/>
            <a:ext cx="2373078" cy="2583142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8" name="Google Shape;128;p17"/>
          <p:cNvPicPr preferRelativeResize="0"/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10631978" y="1403675"/>
            <a:ext cx="1431479" cy="5179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7"/>
          <p:cNvPicPr preferRelativeResize="0"/>
          <p:nvPr/>
        </p:nvPicPr>
        <p:blipFill>
          <a:blip r:embed="rId9" r:link="rId10"/>
          <a:srcRect/>
          <a:stretch>
            <a:fillRect/>
          </a:stretch>
        </p:blipFill>
        <p:spPr>
          <a:xfrm>
            <a:off x="8919001" y="1403675"/>
            <a:ext cx="1633084" cy="3334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7"/>
          <p:cNvPicPr preferRelativeResize="0"/>
          <p:nvPr/>
        </p:nvPicPr>
        <p:blipFill rotWithShape="1">
          <a:blip r:embed="rId11" r:link="rId12"/>
          <a:srcRect l="3984"/>
          <a:stretch>
            <a:fillRect/>
          </a:stretch>
        </p:blipFill>
        <p:spPr>
          <a:xfrm>
            <a:off x="6731064" y="1403675"/>
            <a:ext cx="2142076" cy="30768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8416042"/>
              </p:ext>
            </p:extLst>
          </p:nvPr>
        </p:nvGraphicFramePr>
        <p:xfrm>
          <a:off x="3551498" y="1407594"/>
          <a:ext cx="8164252" cy="430134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1444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97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141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Providencia, San Andrés.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Altos Del Rosario, El Carmen De Bolívar,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María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La Baja, Río Viejo, San Jacinto, San Juan Nepomuceno, San Martín De Loba,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Simiti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Aguachica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Dibulla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Riohacha, San Juan Del Cesar.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Aracataca, Ciénaga, Santa Marta.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Chalán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Colosó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Ovejas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San Onofre.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829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Achí, Barranco De Loba, El Guamo, Mahates, Montecristo,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Norosí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Tiquisio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Pailitas, San Alberto, San Martín, Valledupar.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Chimá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Tierralta.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Urumita.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Pivijay.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Corozal, San Luis De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Since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Manatí, Santa Lucía.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Arjona,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Arroyohondo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Magangué, Morales, Pinillos, Zambrano.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Chimichagua, Curumaní, La Gloria, Pelaya, Río De Oro.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Ayapel, Cereté, Ciénaga De Oro, Montelíbano, Planeta Rica, Puerto Libertador, San Bernardo Del Viento.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Maicao.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Remolino.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Sampués.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01734" y="1598890"/>
            <a:ext cx="3449763" cy="394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24404" y="3666305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844797" y="2365502"/>
            <a:ext cx="478727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844797" y="4965461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020362"/>
              </p:ext>
            </p:extLst>
          </p:nvPr>
        </p:nvGraphicFramePr>
        <p:xfrm>
          <a:off x="4055492" y="1465961"/>
          <a:ext cx="7818002" cy="427563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959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633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211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San Pedro De Urabá.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Rionegro.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128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Abejorral, Bello, Fredonia.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BOYACA : Cómbita,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Sotaquirá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El Carmen, Ocaña, Ábrego.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56003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Anorí, Barbosa, Copacabana,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Donmatías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Ebéjico, Entrerríos, Girardota, Guarne, Ituango, Medellín, Olaya, Rionegro, San Jerónimo, San Pedro De Los Milagros, San Vicente Ferrer, Santa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Fé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De Antioquia, Santa Rosa De Osos, Sopetrán.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Chiscas, Cubará, Duitama, Güicán De La Sierra, Jenesano,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Sativanorte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Susacón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Tuta.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Beltrán, Chía, Fómeque, Girardot,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Guataquí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Jerusalén, Nariño, Pulí, Tocaima, Viotá.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Villavieja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Chitagá, Toledo.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Barrancabermeja, Capitanejo.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Natagaima, Prado.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9276640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397009" y="1465962"/>
            <a:ext cx="3449762" cy="4878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69662" y="3218918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42527" y="2209577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329554" y="4632078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255986BB-5965-F7F1-5163-D0056D6B5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8214983"/>
              </p:ext>
            </p:extLst>
          </p:nvPr>
        </p:nvGraphicFramePr>
        <p:xfrm>
          <a:off x="4237847" y="1999800"/>
          <a:ext cx="7184896" cy="27463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38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Unguía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7625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Ginebra.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941055" y="5663646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972137" y="4628768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518660" y="883848"/>
            <a:ext cx="3406209" cy="57816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16611" y="3898535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7;p58">
            <a:extLst>
              <a:ext uri="{FF2B5EF4-FFF2-40B4-BE49-F238E27FC236}">
                <a16:creationId xmlns:a16="http://schemas.microsoft.com/office/drawing/2014/main" id="{BCFD80B2-B5D3-5404-93B8-AE3BB907BC9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32757" y="2776614"/>
            <a:ext cx="421931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37;p24" descr="Recurso 25.png">
            <a:extLst>
              <a:ext uri="{FF2B5EF4-FFF2-40B4-BE49-F238E27FC236}">
                <a16:creationId xmlns:a16="http://schemas.microsoft.com/office/drawing/2014/main" id="{91269CDB-8EBF-0673-1F6B-38000668BE2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76933" y="282156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EB25FC0C-FB34-4385-9DEA-9B723F9DF27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712024" y="4628768"/>
            <a:ext cx="3694496" cy="104250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" name="Google Shape;186;p59">
            <a:extLst>
              <a:ext uri="{FF2B5EF4-FFF2-40B4-BE49-F238E27FC236}">
                <a16:creationId xmlns:a16="http://schemas.microsoft.com/office/drawing/2014/main" id="{5CE7BAF6-E7F7-146A-89E7-0923D6A75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416437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ORINOQUÍA</a:t>
            </a:r>
            <a:endParaRPr/>
          </a:p>
        </p:txBody>
      </p:sp>
      <p:pic>
        <p:nvPicPr>
          <p:cNvPr id="201" name="Google Shape;201;p4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637310" y="1521483"/>
            <a:ext cx="4073234" cy="4257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41686" y="2504538"/>
            <a:ext cx="3694496" cy="104250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727494"/>
              </p:ext>
            </p:extLst>
          </p:nvPr>
        </p:nvGraphicFramePr>
        <p:xfrm>
          <a:off x="4906270" y="1580076"/>
          <a:ext cx="6815830" cy="1848924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238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653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Paz De Ariporo.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Cumaribo, La Primavera,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D6BBB64B-10FD-1304-C097-8AADA093ED3D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73729" y="2497479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632216" y="950726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32216" y="348926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>
            <a:extLst>
              <a:ext uri="{FF2B5EF4-FFF2-40B4-BE49-F238E27FC236}">
                <a16:creationId xmlns:a16="http://schemas.microsoft.com/office/drawing/2014/main" id="{88D37A28-B68D-2597-CCCB-1BBC3C4793C0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641686" y="1552526"/>
            <a:ext cx="423384" cy="437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320CB52F-9BBA-A113-7E3D-FE9C996B20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279193"/>
              </p:ext>
            </p:extLst>
          </p:nvPr>
        </p:nvGraphicFramePr>
        <p:xfrm>
          <a:off x="5193136" y="1697375"/>
          <a:ext cx="6522614" cy="151561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912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891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Arial"/>
                          <a:sym typeface="Arial"/>
                        </a:rPr>
                        <a:t>GUAVIARE : San Jose Del Guaviare.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7149770"/>
                  </a:ext>
                </a:extLst>
              </a:tr>
            </a:tbl>
          </a:graphicData>
        </a:graphic>
      </p:graphicFrame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214" name="Google Shape;214;p5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595496" y="1281908"/>
            <a:ext cx="4401355" cy="4600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0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451186" y="3423996"/>
            <a:ext cx="4123628" cy="1359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393216" y="2458007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632216" y="348926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41686" y="1552526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074908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3781</TotalTime>
  <Words>1506</Words>
  <Application>Microsoft Office PowerPoint</Application>
  <PresentationFormat>Panorámica</PresentationFormat>
  <Paragraphs>121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Helvetica Neue</vt:lpstr>
      <vt:lpstr>Calibri</vt:lpstr>
      <vt:lpstr>Arial Narrow</vt:lpstr>
      <vt:lpstr>Arial Black</vt:lpstr>
      <vt:lpstr>Verdana</vt:lpstr>
      <vt:lpstr>Arial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338</cp:revision>
  <dcterms:created xsi:type="dcterms:W3CDTF">2022-10-19T17:32:46Z</dcterms:created>
  <dcterms:modified xsi:type="dcterms:W3CDTF">2024-03-31T17:32:51Z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