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12" autoAdjust="0"/>
    <p:restoredTop sz="96005" autoAdjust="0"/>
  </p:normalViewPr>
  <p:slideViewPr>
    <p:cSldViewPr snapToGrid="0">
      <p:cViewPr varScale="1">
        <p:scale>
          <a:sx n="115" d="100"/>
          <a:sy n="115" d="100"/>
        </p:scale>
        <p:origin x="726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L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file:///L:\Mi%20unidad\OSPA\01.%20Tematicas\04.%20Incendios\01.%20Productos\postmodelo_icv\temporales\iorinoquia.jpg" TargetMode="External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5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2.png"/><Relationship Id="rId4" Type="http://schemas.openxmlformats.org/officeDocument/2006/relationships/image" Target="file:///L:\Mi%20unidad\OSPA\01.%20Tematicas\04.%20Incendios\01.%20Productos\postmodelo_icv\temporales\iamazon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089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29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30 de marzo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Fonseca Parga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4308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Roja: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Archipiélago De San Andrés, Providencia Y Santa Catalina, Bolívar, Boyacá, Cesar, Cundinamarca, Córdoba, La Guajira, Magdalena, Norte De Santander, Sucre, Tolima, Vichada y Atlántico.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Naranja: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Arauca, Antioquia, Bolívar, Boyacá, Cesar, Córdoba, Huila, La Guajira, Magdalena, Norte De Santander, Santander, Sucre, Tolima, Vichada, Atlántico y Cundinamarca.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Amarilla: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Amazonia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/>
          <a:srcRect/>
          <a:stretch/>
        </p:blipFill>
        <p:spPr>
          <a:xfrm>
            <a:off x="8149156" y="1608766"/>
            <a:ext cx="3269249" cy="46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561275" y="1526122"/>
            <a:ext cx="9164699" cy="441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29 de marzo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7"/>
            <a:ext cx="3960214" cy="5600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36337" y="2492710"/>
            <a:ext cx="2373078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787458" y="1918333"/>
            <a:ext cx="1185798" cy="4707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9182900" y="1918333"/>
            <a:ext cx="1633084" cy="4195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734630" y="1918941"/>
            <a:ext cx="2448270" cy="37501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4602641"/>
              </p:ext>
            </p:extLst>
          </p:nvPr>
        </p:nvGraphicFramePr>
        <p:xfrm>
          <a:off x="3551498" y="1407594"/>
          <a:ext cx="8164252" cy="491094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14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14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Santa Lucía.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Achí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Carmen De Bolívar,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Mahates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María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La Baja, Morales, San Jacinto, San Juan Nepomuceno,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Arroyohondo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Aguachica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Tierralta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Dibulla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Riohacha.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Ciénaga.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Colosó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Ovejas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Onofre.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Campo De La Cruz.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Altos Del Rosario, Barranco De Loba, El Guamo, Montecristo,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Norosí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Río Viejo, San Martín De Loba, Santa Cruz De Mompox,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Tiquisio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La Gloria, Río De Oro, San Alberto, San Martín.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Ciénaga De Oro, Montelíbano, Planeta Rica, Puerto Libertador.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Maicao, San Juan Del Cesar,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Pedraza, Santa Marta.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Chalán.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Manatí, Polonuevo.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Cantagallo, Magangué, Pinillos, San Pablo, Zambrano.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Pailitas,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José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Uré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Distracción, Fonseca,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Fundación, Pivijay.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Corozal,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01734" y="1598890"/>
            <a:ext cx="3449763" cy="394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44797" y="393817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44797" y="2433235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39155" y="5410510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8064672"/>
              </p:ext>
            </p:extLst>
          </p:nvPr>
        </p:nvGraphicFramePr>
        <p:xfrm>
          <a:off x="4055492" y="1465961"/>
          <a:ext cx="7818002" cy="452223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Chiscas, Cubará, Güicán De La Sierra,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Sotaquirá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Duitama, Tuta, Jenesano.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Beltrán, Girardot,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Guataquí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Jerusalén, Nariño, Pulí, Tocaima, Fómeque.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El Carmen, Ocaña.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Coello, Piedras.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Fredonia, Guadalupe, Ituango, Tarazá.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El Espino.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Cáqueza, Chía.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Chitagá, Toledo, Ábrego.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Guamo, Ibagué, Natagaima, Prado.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Amalfi, Angostura, Anorí, Bello, Campamento, Caracolí, Carepa, Copacabana, Ebéjico, Frontino, Medellín, Olaya, Peque, Puerto Nare, San Carlos, San Jerónimo, Santa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Fé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Antioquia, Sopetrán, Valdivia, Yalí, Yarumal.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Arcabuco,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Chíquiza,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Coper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Covarachía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Paipa,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Sativanorte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Soatá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Sora,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Susacón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Tipacoque, Villa De Leyva.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Agua De Dios, Anapoima, Apulo, Carmen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Chocontá, Cogua, Nilo, Pacho, Ricaurte, San Juan De Rioseco, Tausa,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Tibirita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Villagómez, Viotá, Zipaquirá.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Barrancabermeja, Bolívar, La Belleza, Onzaga, Sucre.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Carmen De Apicalá, Espinal, Suárez,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2"/>
            <a:ext cx="3449763" cy="4878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9662" y="3460151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69662" y="2328111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56689" y="494534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9DD6E3A2-8D14-1D8C-915D-227D7D10F5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953632"/>
              </p:ext>
            </p:extLst>
          </p:nvPr>
        </p:nvGraphicFramePr>
        <p:xfrm>
          <a:off x="12707959" y="4309904"/>
          <a:ext cx="7818002" cy="195944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Yumbo.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41055" y="5663646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72137" y="46287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18660" y="883847"/>
            <a:ext cx="3406209" cy="578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48656" y="5091616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BCFD80B2-B5D3-5404-93B8-AE3BB907BC9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27904" y="409772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91269CDB-8EBF-0673-1F6B-38000668BE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53599" y="409608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582538" y="3121774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37310" y="1521483"/>
            <a:ext cx="4073235" cy="425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51A63F25-D188-C008-69FA-BFE976D716A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23531" y="2832628"/>
            <a:ext cx="432854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6472302"/>
              </p:ext>
            </p:extLst>
          </p:nvPr>
        </p:nvGraphicFramePr>
        <p:xfrm>
          <a:off x="4826116" y="1428752"/>
          <a:ext cx="6950248" cy="310512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74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5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376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Arauquita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Tame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Cumaribo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861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Cravo Norte, Fortul, Puerto Rondón, Saravena.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Corozal,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Puerto Gaitán.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5" name="Google Shape;157;p58">
            <a:extLst>
              <a:ext uri="{FF2B5EF4-FFF2-40B4-BE49-F238E27FC236}">
                <a16:creationId xmlns:a16="http://schemas.microsoft.com/office/drawing/2014/main" id="{CE1DF97A-2104-0883-D1F8-37EFC89520D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8934" y="297364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7;p24" descr="Recurso 25.png">
            <a:extLst>
              <a:ext uri="{FF2B5EF4-FFF2-40B4-BE49-F238E27FC236}">
                <a16:creationId xmlns:a16="http://schemas.microsoft.com/office/drawing/2014/main" id="{DB6630F7-85E8-BFA7-445B-FBD449505ED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68934" y="2078052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D6BBB64B-10FD-1304-C097-8AADA093ED3D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68934" y="386352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9656908"/>
              </p:ext>
            </p:extLst>
          </p:nvPr>
        </p:nvGraphicFramePr>
        <p:xfrm>
          <a:off x="5136656" y="2225040"/>
          <a:ext cx="6627214" cy="15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4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2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98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268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85725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/>
                          <a:cs typeface="Arial"/>
                          <a:sym typeface="Arial"/>
                        </a:rPr>
                        <a:t>GUAVIARE : San José Del Guaviare.</a:t>
                      </a:r>
                    </a:p>
                    <a:p>
                      <a:pPr marL="85725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100" b="0" i="0" u="none" strike="noStrike" cap="non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/>
                          <a:cs typeface="Arial"/>
                          <a:sym typeface="Arial"/>
                        </a:rPr>
                        <a:t>VAUPÉS : Yavaraté.</a:t>
                      </a:r>
                      <a:endParaRPr lang="es-CO" sz="11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Verdana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49770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5" cy="460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83550" y="5048770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32216" y="2666384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41439" y="3015178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3612</TotalTime>
  <Words>1671</Words>
  <Application>Microsoft Office PowerPoint</Application>
  <PresentationFormat>Panorámica</PresentationFormat>
  <Paragraphs>132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Calibri</vt:lpstr>
      <vt:lpstr>Arial Narrow</vt:lpstr>
      <vt:lpstr>Arial Black</vt:lpstr>
      <vt:lpstr>Verdana</vt:lpstr>
      <vt:lpstr>Arial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323</cp:revision>
  <dcterms:created xsi:type="dcterms:W3CDTF">2022-10-19T17:32:46Z</dcterms:created>
  <dcterms:modified xsi:type="dcterms:W3CDTF">2024-03-29T15:57:12Z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