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2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1248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L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088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Arauca, Archipiélago De San Andrés, Providencia Y Santa Catalina, Bolívar, Boyacá, La Guajira, Magdalena y Vichada.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Antioquia, Arauca, Bolívar, Boyacá, Casanare, Cesar, Cundinamarca, Córdoba, La Guajira, Magdalena, Meta, Norte De Santander, Santander, Sucre, Tolima, Vichada y Atlántico.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Amazonia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6"/>
            <a:ext cx="3269249" cy="462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28 de marzo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4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36337" y="2492710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507154" y="1532325"/>
            <a:ext cx="1581149" cy="495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80189" y="1532325"/>
            <a:ext cx="1608795" cy="450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741043" y="1532326"/>
            <a:ext cx="2095140" cy="2492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239127"/>
              </p:ext>
            </p:extLst>
          </p:nvPr>
        </p:nvGraphicFramePr>
        <p:xfrm>
          <a:off x="3551498" y="1407594"/>
          <a:ext cx="8164252" cy="448886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San Jacinto, Santa Cruz De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Mompox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El Carmen De Bolívar, El Guamo, Mahates, Morales,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La Gloria, Río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Planeta Rica,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Fonseca, Maicao,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Colosó, Ovejas.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Altos Del Rosario, Arjona,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Barranco De Loba, Cantagallo, Magangué, Montecristo,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Pinillos, Río Viejo, San Martín De Loba, San Pablo,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Tiquisio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Pailitas, San Alberto,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Lorica, Puerto Libertador, San Bernardo Del Viento, San José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Uré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Fundación, Pedraza.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Corozal,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598890"/>
            <a:ext cx="3449763" cy="394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04082" y="334855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18833" y="4759429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5778671"/>
              </p:ext>
            </p:extLst>
          </p:nvPr>
        </p:nvGraphicFramePr>
        <p:xfrm>
          <a:off x="4055492" y="1465961"/>
          <a:ext cx="7818002" cy="482703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Chiscas, Cubará, Güicán De La Sierra, Tuta, Duitama, El Espino.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Copacabana.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Tipacoque.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Beltrán, Chocontá, Girardot,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Jerusalén, Nariño, Pulí, Tocaima, San Juan De Rioseco,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Carmen, Ocaña.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Onzaga.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Coello, Piedras.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Angostura, Anorí, Bello, Betulia, Campamento, Caracolí, Guadalupe, Ituango, Puerto Nare, Remedios, San Carlos, Tarazá, Yalí.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Arcabuco, Chíquiza,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Cocuy, Guacamayas, La Uvita, Paipa,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Mateo, Sora,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Villa De Leyva.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Aguadas.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Agua De Dios, Anapoima, Anolaima, Apulo, Cabrera,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Chipaque, Cogua, Nilo, Pacho, Tausa, Villagómez, Viotá,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Convención, Toledo,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Bolívar, La Belleza, Macaravita, Sucre.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Espinal, Guamo, Natagaima, Saldaña, San Luis,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2"/>
            <a:ext cx="3449763" cy="4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9662" y="34601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69662" y="232811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56689" y="502154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9DD6E3A2-8D14-1D8C-915D-227D7D10F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953632"/>
              </p:ext>
            </p:extLst>
          </p:nvPr>
        </p:nvGraphicFramePr>
        <p:xfrm>
          <a:off x="12707959" y="4309904"/>
          <a:ext cx="7818002" cy="195944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41055" y="566364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7"/>
            <a:ext cx="3406209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48656" y="509161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3599" y="409608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82538" y="3121774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521483"/>
            <a:ext cx="4073235" cy="42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477615"/>
              </p:ext>
            </p:extLst>
          </p:nvPr>
        </p:nvGraphicFramePr>
        <p:xfrm>
          <a:off x="4826116" y="1428752"/>
          <a:ext cx="6950248" cy="30824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76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Arauquita, Fortul, Puerto Rondón, Saravena.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Gaitán.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86106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Orocué, San Luis De Palenque, Trinidad.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297364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0780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386352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9465548"/>
              </p:ext>
            </p:extLst>
          </p:nvPr>
        </p:nvGraphicFramePr>
        <p:xfrm>
          <a:off x="5136656" y="2225040"/>
          <a:ext cx="6627214" cy="15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268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GUAINÍA : Inírida.</a:t>
                      </a:r>
                    </a:p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Verdana"/>
                          <a:cs typeface="Arial"/>
                          <a:sym typeface="Arial"/>
                        </a:rPr>
                        <a:t>GUAVIARE : San José Del Guaviare.</a:t>
                      </a:r>
                      <a:endParaRPr lang="es-CO" sz="11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Verdana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83550" y="50487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32216" y="2666384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41439" y="3015178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3608</TotalTime>
  <Words>1630</Words>
  <Application>Microsoft Office PowerPoint</Application>
  <PresentationFormat>Panorámica</PresentationFormat>
  <Paragraphs>128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Calibri</vt:lpstr>
      <vt:lpstr>Arial Narrow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319</cp:revision>
  <dcterms:created xsi:type="dcterms:W3CDTF">2022-10-19T17:32:46Z</dcterms:created>
  <dcterms:modified xsi:type="dcterms:W3CDTF">2024-03-28T15:50:51Z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