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8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1320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L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orinoquia.jpg" TargetMode="Externa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087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27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406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Arauca, Archipiélago De San Andrés, Providencia Y Santa Catalina, Bolívar, Boyacá, Casanare, La Guajira, Magdalena, Meta, Vichada, Antioquia y Cundinamarca.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Antioquia, Tolima, Arauca, Bolívar, Boyacá, Casanare, Cundinamarca, Córdoba, Guaviare, Huila, La Guajira, Santander, Vichada y Norte De Santander.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Amazonia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6"/>
            <a:ext cx="3269250" cy="462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27 de marzo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4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98629" y="2492710"/>
            <a:ext cx="2373078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88985" y="1532325"/>
            <a:ext cx="1581149" cy="495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80190" y="1532325"/>
            <a:ext cx="1564788" cy="3774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741043" y="1532325"/>
            <a:ext cx="2095140" cy="3146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4129397"/>
              </p:ext>
            </p:extLst>
          </p:nvPr>
        </p:nvGraphicFramePr>
        <p:xfrm>
          <a:off x="3551498" y="1407594"/>
          <a:ext cx="8164252" cy="383125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4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San Jacinto.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Distracción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El Guamo, Mahates, San Juan Nepomuceno,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Fonseca, Maicao.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Achí, Arjona, Magangué, Morales,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El Copey, La Gloria, Manaure Balcón Del Cesar, Río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Lorica, Montelíbano, San Bernardo Del Viento,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Jagua Del Pilar, Uribia,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Pedraza.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Colosó, Corozal, Ovejas,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/>
          <a:srcRect/>
          <a:stretch/>
        </p:blipFill>
        <p:spPr>
          <a:xfrm>
            <a:off x="101734" y="1598890"/>
            <a:ext cx="3449764" cy="394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4082" y="314400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4475" y="215214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4475" y="4317469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291005"/>
              </p:ext>
            </p:extLst>
          </p:nvPr>
        </p:nvGraphicFramePr>
        <p:xfrm>
          <a:off x="4055492" y="1465961"/>
          <a:ext cx="7818002" cy="452223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Copacabana.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Chiscas, Cubará, Güicán De La Sierra.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Chocontá.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Remedios, Betulia.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Tipacoque, Tuta.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Aguadas.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Apulo, Beltrán, Cabrera, Girardot,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Jerusalén, Nariño, Nilo, Pulí, Tocaima, Anolaima, Chipaque.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Convención, Toledo.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Onzaga.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San Luis, Coello, Guamo, Natagaima, Piedras.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Anza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Apartadó, Buriticá, Carepa, Fredonia, Venecia.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Aquitania, Chita, El Cocuy, Guacamayas, La Uvita,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Mateo,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Marmato.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Gachetá, Nocaima, San Juan De Rioseco, Sopó.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El Carmen, Los Patios, Ocaña.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Bolívar, El Peñón, Macaravita, San Joaquín, Sucre.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Armero, Espinal, Melgar, Ortega, Saldaña,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2"/>
            <a:ext cx="3449763" cy="487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9182" y="34601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182" y="235097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6209" y="494534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9DD6E3A2-8D14-1D8C-915D-227D7D10F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953632"/>
              </p:ext>
            </p:extLst>
          </p:nvPr>
        </p:nvGraphicFramePr>
        <p:xfrm>
          <a:off x="12707959" y="4309904"/>
          <a:ext cx="7818002" cy="195944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41055" y="566364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18660" y="883847"/>
            <a:ext cx="3406209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48656" y="509161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27904" y="409772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53599" y="409608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82538" y="3121774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521483"/>
            <a:ext cx="4073235" cy="42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7935686"/>
              </p:ext>
            </p:extLst>
          </p:nvPr>
        </p:nvGraphicFramePr>
        <p:xfrm>
          <a:off x="4826116" y="1428752"/>
          <a:ext cx="6950248" cy="308228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Fortul, Puerto Rondón, Saravena,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Puerto Gaitán.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376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Orocué, San Luis De Palenque,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861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Nunchía,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Támara.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Puerto López,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5" name="Google Shape;157;p58">
            <a:extLst>
              <a:ext uri="{FF2B5EF4-FFF2-40B4-BE49-F238E27FC236}">
                <a16:creationId xmlns:a16="http://schemas.microsoft.com/office/drawing/2014/main" id="{CE1DF97A-2104-0883-D1F8-37EFC89520D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934" y="301174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7;p24" descr="Recurso 25.png">
            <a:extLst>
              <a:ext uri="{FF2B5EF4-FFF2-40B4-BE49-F238E27FC236}">
                <a16:creationId xmlns:a16="http://schemas.microsoft.com/office/drawing/2014/main" id="{DB6630F7-85E8-BFA7-445B-FBD449505E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8934" y="211615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68934" y="389400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494742"/>
              </p:ext>
            </p:extLst>
          </p:nvPr>
        </p:nvGraphicFramePr>
        <p:xfrm>
          <a:off x="5136656" y="2225040"/>
          <a:ext cx="6627214" cy="236714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4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GUAVIARE : San José Del Guaviare.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268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5725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AMAZONAS : Leticia.</a:t>
                      </a:r>
                    </a:p>
                    <a:p>
                      <a:pPr marL="85725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GUAINÍA : </a:t>
                      </a:r>
                      <a:r>
                        <a:rPr lang="pt-BR" sz="11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Inírida</a:t>
                      </a:r>
                      <a:r>
                        <a:rPr lang="pt-BR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85725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VAUPÉS : </a:t>
                      </a:r>
                      <a:r>
                        <a:rPr lang="pt-BR" sz="11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Yavaraté</a:t>
                      </a:r>
                      <a:r>
                        <a:rPr lang="pt-BR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.</a:t>
                      </a:r>
                      <a:endParaRPr lang="es-CO" sz="11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Verdana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83550" y="50487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55116" y="2963564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49059" y="3863339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3578</TotalTime>
  <Words>1587</Words>
  <Application>Microsoft Office PowerPoint</Application>
  <PresentationFormat>Panorámica</PresentationFormat>
  <Paragraphs>131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Calibri</vt:lpstr>
      <vt:lpstr>Arial Narrow</vt:lpstr>
      <vt:lpstr>Helvetica Neue</vt:lpstr>
      <vt:lpstr>Arial Black</vt:lpstr>
      <vt:lpstr>Verdana</vt:lpstr>
      <vt:lpstr>Arial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315</cp:revision>
  <dcterms:created xsi:type="dcterms:W3CDTF">2022-10-19T17:32:46Z</dcterms:created>
  <dcterms:modified xsi:type="dcterms:W3CDTF">2024-03-27T20:02:14Z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