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58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1440" y="22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orinoquia.jpg" TargetMode="Externa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084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24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5" y="1608762"/>
            <a:ext cx="6895471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Arauca, Archipiélago De San Andrés, Providencia Y Santa Catalina, Bolívar, Boyacá, La Guajira, Magdalena, Santander, Vichada, Valle Del Cauca, Antioquia, Cundinamarca.</a:t>
            </a: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La Guajira, Tolima, Antioquia, Arauca, Atlántico, Bolívar, Boyacá, Casanare, Cundinamarca, Córdoba, Magdalena, Santander, Sucre, Vichada.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5"/>
            <a:ext cx="3269251" cy="4623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24 de marzo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5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98629" y="2492709"/>
            <a:ext cx="2373078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62313" y="1532326"/>
            <a:ext cx="1581149" cy="3793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897525" y="1532326"/>
            <a:ext cx="1564788" cy="3610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835085" y="1532325"/>
            <a:ext cx="2001097" cy="2713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325643"/>
              </p:ext>
            </p:extLst>
          </p:nvPr>
        </p:nvGraphicFramePr>
        <p:xfrm>
          <a:off x="3551498" y="1407594"/>
          <a:ext cx="8164252" cy="399990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Baja, San Jacinto.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La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Jagua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Pilar.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Tubará, Polonuevo.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Guamo, Magangué, Mahates, San Juan Nepomuceno.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San Juan Del Cesar, Albania, Barrancas, Distracción, El Molino, Fonseca, Maicao,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Colosó.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Galapa, Luruaco, Manatí, Piojó, Repelón.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Carmen De Bolívar, Pinillos, Santa Rosa Del Sur,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El Copey, Manaure Balcón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Lorica, Montelíbano,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Corozal, Ovejas, Sampués, San José De Toluviejo.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407594"/>
            <a:ext cx="3449764" cy="432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24475" y="334338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24475" y="215214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24475" y="462863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0354288"/>
              </p:ext>
            </p:extLst>
          </p:nvPr>
        </p:nvGraphicFramePr>
        <p:xfrm>
          <a:off x="4055492" y="1465961"/>
          <a:ext cx="7818002" cy="435996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Barbosa,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Bello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Cocuy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Guacamayas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Mateo,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Tipacoque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Duitama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Ramiriquí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Sopó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Capitanejo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Onzaga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Anza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Fredonia, Venecia.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Güicán De La Sierra, La Uvita,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Tunja,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Cuítiva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Cabrera, Jerusalén, Nilo, Tocaima.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Carcasí, Cerrito, Concepción, Enciso, Macaravita, Málaga, Palmar, San Miguel.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Apicala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Guamo.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Jericó.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Chinavita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Chiscas, Ciénega, Garagoa, Jericó, La Capilla, Miraflores, Muzo,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Pachavita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Paya, Rondón,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Soatá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Tibaná,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Zetaquira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Machetá.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Cácota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Mutiscua, Pamplona, Silos, Tibú.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Aratoca, Curití, Mogotes, San Andrés, Vetas.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Espinal, Natagaima, Saldaña,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3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9655" y="336045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182" y="223018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06264" y="472594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DC9E2689-69E8-98C4-D2D3-B2E0002AD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6039658"/>
              </p:ext>
            </p:extLst>
          </p:nvPr>
        </p:nvGraphicFramePr>
        <p:xfrm>
          <a:off x="3924870" y="2205577"/>
          <a:ext cx="7554652" cy="176166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59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5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7"/>
            <a:ext cx="3406210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48656" y="5091616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7904" y="409772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05832" y="3086410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349997"/>
            <a:ext cx="4073235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2222226"/>
              </p:ext>
            </p:extLst>
          </p:nvPr>
        </p:nvGraphicFramePr>
        <p:xfrm>
          <a:off x="4826116" y="1428752"/>
          <a:ext cx="6950248" cy="399990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Cumaribo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Nunchía, Orocué, San Luis De Palenque.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Carreño,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Fortul.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Paz De Ariporo, Sácama, Támara, Villanueva, Yopal.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Upía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Puerto López, San Carlos De Guaroa, San Martín.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5" name="Google Shape;157;p58">
            <a:extLst>
              <a:ext uri="{FF2B5EF4-FFF2-40B4-BE49-F238E27FC236}">
                <a16:creationId xmlns:a16="http://schemas.microsoft.com/office/drawing/2014/main" id="{CE1DF97A-2104-0883-D1F8-37EFC89520D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934" y="330739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7;p24" descr="Recurso 25.png">
            <a:extLst>
              <a:ext uri="{FF2B5EF4-FFF2-40B4-BE49-F238E27FC236}">
                <a16:creationId xmlns:a16="http://schemas.microsoft.com/office/drawing/2014/main" id="{DB6630F7-85E8-BFA7-445B-FBD449505E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8934" y="211615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68934" y="459264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7452007"/>
              </p:ext>
            </p:extLst>
          </p:nvPr>
        </p:nvGraphicFramePr>
        <p:xfrm>
          <a:off x="12550450" y="2501456"/>
          <a:ext cx="6627214" cy="163901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51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4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GUAVIARE : El Retorno.</a:t>
                      </a:r>
                    </a:p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6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5259" y="2781019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27331" y="844060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3397</TotalTime>
  <Words>1579</Words>
  <Application>Microsoft Office PowerPoint</Application>
  <PresentationFormat>Panorámica</PresentationFormat>
  <Paragraphs>127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Helvetica Neue</vt:lpstr>
      <vt:lpstr>Calibri</vt:lpstr>
      <vt:lpstr>Arial Narrow</vt:lpstr>
      <vt:lpstr>Arial Black</vt:lpstr>
      <vt:lpstr>Verdana</vt:lpstr>
      <vt:lpstr>Arial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296</cp:revision>
  <dcterms:created xsi:type="dcterms:W3CDTF">2022-10-19T17:32:46Z</dcterms:created>
  <dcterms:modified xsi:type="dcterms:W3CDTF">2024-03-24T16:50:36Z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