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6005" autoAdjust="0"/>
  </p:normalViewPr>
  <p:slideViewPr>
    <p:cSldViewPr snapToGrid="0">
      <p:cViewPr varScale="1">
        <p:scale>
          <a:sx n="106" d="100"/>
          <a:sy n="106" d="100"/>
        </p:scale>
        <p:origin x="124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082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001869" y="2145553"/>
            <a:ext cx="5941856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Arauca, Archipiélago De San Andrés, Providencia Y Santa Catalina, La Guajira, Magdalena, Norte De Santander y Sucre.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4"/>
            <a:ext cx="3269252" cy="462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22 de marzo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62313" y="1532326"/>
            <a:ext cx="1581149" cy="379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97525" y="1532326"/>
            <a:ext cx="1564788" cy="3610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835085" y="1532325"/>
            <a:ext cx="2001097" cy="199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2189696"/>
              </p:ext>
            </p:extLst>
          </p:nvPr>
        </p:nvGraphicFramePr>
        <p:xfrm>
          <a:off x="3551498" y="1407594"/>
          <a:ext cx="8164252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Maicao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Marta, Zona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Bananera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San José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Toluviejo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Piojó,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Mahates, María La Baja,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Distracción, El Molino, Fonseca, La Jagua Del Pilar, Uribia,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Colosó.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Galapa, Luruaco,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San Juan Nepomuceno,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Copey, La Paz, Pueblo Bello,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Ovejas, Sampués,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407594"/>
            <a:ext cx="3449764" cy="43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62863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6026526"/>
              </p:ext>
            </p:extLst>
          </p:nvPr>
        </p:nvGraphicFramePr>
        <p:xfrm>
          <a:off x="4034227" y="1381342"/>
          <a:ext cx="7818002" cy="42075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Muzo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Arboledas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Bochalema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Samacá.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Cogua, Jerusalén, Puerto Salgar, Gacheta, Tocaima, Nilo, Villeta.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Timaná,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Cáchira, Pamplonita, Salazar.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Encino, Capitanejo, Carcasí, Cerrito, Concepción, Málaga,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San Luis, Ortega.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Cocuy, Guacamayas,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Tipacoque,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Cabrera, Caparrapí, Chipaque, Fómeque, La Mesa, Machetá, Quipile.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Paicol, Tesalia, Yaguará.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Chinácota, Durania, Los Patios, San José De Cúcuta, Villa Caro.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Enciso, Macaravita, Onzaga,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Chaparral, Rioblanco, Saldaña,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9655" y="336045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23018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06264" y="472594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DC9E2689-69E8-98C4-D2D3-B2E0002A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12718"/>
              </p:ext>
            </p:extLst>
          </p:nvPr>
        </p:nvGraphicFramePr>
        <p:xfrm>
          <a:off x="4027748" y="1429045"/>
          <a:ext cx="7554652" cy="266868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9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5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Santander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Quilichao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0407" y="2004339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7579" y="3238269"/>
            <a:ext cx="477952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349997"/>
            <a:ext cx="407323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099960"/>
              </p:ext>
            </p:extLst>
          </p:nvPr>
        </p:nvGraphicFramePr>
        <p:xfrm>
          <a:off x="4826116" y="1428752"/>
          <a:ext cx="6950248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Paz De Ariporo, San Luis De Palenque,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30739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459264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452007"/>
              </p:ext>
            </p:extLst>
          </p:nvPr>
        </p:nvGraphicFramePr>
        <p:xfrm>
          <a:off x="12550450" y="2501456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El Retorno.</a:t>
                      </a:r>
                    </a:p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5259" y="2781019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844060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1496</Words>
  <Application>Microsoft Office PowerPoint</Application>
  <PresentationFormat>Panorámica</PresentationFormat>
  <Paragraphs>126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Calibri</vt:lpstr>
      <vt:lpstr>Arial Narrow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291</cp:revision>
  <dcterms:created xsi:type="dcterms:W3CDTF">2022-10-19T17:32:46Z</dcterms:created>
  <dcterms:modified xsi:type="dcterms:W3CDTF">2024-03-22T20:20:37Z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