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96005" autoAdjust="0"/>
  </p:normalViewPr>
  <p:slideViewPr>
    <p:cSldViewPr snapToGrid="0">
      <p:cViewPr varScale="1">
        <p:scale>
          <a:sx n="104" d="100"/>
          <a:sy n="104" d="100"/>
        </p:scale>
        <p:origin x="7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modelo_icv\temporales\amenaza_icv.jpg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pacifico.jpg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2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orinoquia.jpg" TargetMode="Externa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081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21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22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Sergio Ruiz Castro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1173319" y="2212228"/>
            <a:ext cx="5482772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 y Andina.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Orinoquia.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Pacífica, Amazonía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036707" y="1608762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8149156" y="1608764"/>
            <a:ext cx="3269252" cy="462320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21 de marzo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5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98629" y="2492709"/>
            <a:ext cx="2373078" cy="258314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62313" y="1532326"/>
            <a:ext cx="1581149" cy="4787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897525" y="1532326"/>
            <a:ext cx="1564788" cy="339275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835085" y="1532326"/>
            <a:ext cx="2001097" cy="30034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4932499"/>
              </p:ext>
            </p:extLst>
          </p:nvPr>
        </p:nvGraphicFramePr>
        <p:xfrm>
          <a:off x="3551498" y="1407594"/>
          <a:ext cx="8164252" cy="412919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Piojó.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Dibulla,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Maicao, Riohacha, San Juan Del Cesar, Uribia.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Ciénaga, Santa Marta, Zona Bananera,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San José De Toluviejo.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El Carmen De Bolívar, Mahates, María La Baja, San Jacinto, San Juan Nepomuceno.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El Copey, La Paz, Manaure Balcón Del Cesar, San Diego, Valledupar.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Ciénaga De Oro.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Barrancas, Distracción, Fonseca, La Jagua Del Pilar,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Chalán, Colosó, Ovejas, San Onofre.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Galapa, Luruaco, Repelón.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Calamar, Magangué,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Pueblo Bello.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El Molino, Manaure.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Corozal.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407594"/>
            <a:ext cx="3449764" cy="432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24475" y="334338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24475" y="215214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24475" y="462863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69631664"/>
              </p:ext>
            </p:extLst>
          </p:nvPr>
        </p:nvGraphicFramePr>
        <p:xfrm>
          <a:off x="4034227" y="1381342"/>
          <a:ext cx="7818002" cy="494644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Samacá.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Cogua.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Timaná.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Bochalema,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Cucutilla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Carcasí.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Carmen De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Apicala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San Luis.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Fredonia.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Cabrera, Caparrapí, Jerusalén, Chipaque, La Mesa, Quipile.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Campoalegre, Hobo, Paicol, Tesalia, Yaguará.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Arboledas, Chinácota, Cáchira, Durania, Pamplonita,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Ragonvalia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Girón, Capitanejo, Encino, Suratá.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Guamo, Saldaña, Valle De San Juan.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La Pintada, Valparaíso.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Coper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Gámeza, Mongua, San Luis De Gaceno, Socotá, Tasco, Tibaná, Tibasosa, Úmbita.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CALDAS : Aguadas,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Aranzazu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Filadelfia, Manizales.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Arbeláez, Beltrán,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Carupa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Chocontá,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Guatavita, Gutiérrez, Machetá, Pandi, Paratebueno, Pulí, Ricaurte, San Bernardo, San Cayetano, San Juan De Rioseco, Sutatausa, Tausa, Tocaima, Une, Venecia, Villagómez.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Aipe, Baraya, Neiva, Tello, Íquira.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El Tarra, El Zulia, Hacarí, Los Patios, San Cayetano, Santiago.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Cerrito, Concepción, Málaga, Piedecuesta, Puerto Wilches.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Icononzo, Melgar, Planadas, Rioblanco, Villarrica.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3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91159" y="3674778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39182" y="2304713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284742" y="5163233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36828B31-03D7-FC0C-96B5-E21E270FC95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94558593"/>
              </p:ext>
            </p:extLst>
          </p:nvPr>
        </p:nvGraphicFramePr>
        <p:xfrm>
          <a:off x="4103706" y="1437890"/>
          <a:ext cx="7435323" cy="2663832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163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51897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1473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5176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Yumbo.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973921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CAUCA : Corinto, Santander De Quilichao, Silvia,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Toribío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Totoró.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Acandí.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Bolívar, Guadalajara De Buga.</a:t>
                      </a: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18660" y="883847"/>
            <a:ext cx="3406210" cy="578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5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26074" y="2253783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26074" y="3354853"/>
            <a:ext cx="457200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4581C7B0-662D-02E0-8B71-530C2039F1A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0966245"/>
              </p:ext>
            </p:extLst>
          </p:nvPr>
        </p:nvGraphicFramePr>
        <p:xfrm>
          <a:off x="5202544" y="1413655"/>
          <a:ext cx="6243619" cy="2691063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3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2705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71637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28414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6665733"/>
                  </a:ext>
                </a:extLst>
              </a:tr>
              <a:tr h="991012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Cravo Norte,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San Luis De Palenque, Yopal.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0858968"/>
                  </a:ext>
                </a:extLst>
              </a:tr>
            </a:tbl>
          </a:graphicData>
        </a:graphic>
      </p:graphicFrame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349997"/>
            <a:ext cx="4073235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4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474113" y="2387581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477682" y="3412952"/>
            <a:ext cx="457200" cy="437848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3523531" y="2832628"/>
            <a:ext cx="432854" cy="4450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43199617"/>
              </p:ext>
            </p:extLst>
          </p:nvPr>
        </p:nvGraphicFramePr>
        <p:xfrm>
          <a:off x="5399973" y="2063609"/>
          <a:ext cx="6627214" cy="163901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51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84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GUAVIARE : El Retorno.</a:t>
                      </a:r>
                    </a:p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6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430309" y="4205170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22516" y="2883114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3269</TotalTime>
  <Words>1560</Words>
  <Application>Microsoft Office PowerPoint</Application>
  <PresentationFormat>Panorámica</PresentationFormat>
  <Paragraphs>131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Calibri</vt:lpstr>
      <vt:lpstr>Helvetica Neue</vt:lpstr>
      <vt:lpstr>Arial Narrow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284</cp:revision>
  <dcterms:created xsi:type="dcterms:W3CDTF">2022-10-19T17:32:46Z</dcterms:created>
  <dcterms:modified xsi:type="dcterms:W3CDTF">2024-03-21T20:51:18Z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