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61" r:id="rId6"/>
    <p:sldId id="274" r:id="rId7"/>
    <p:sldId id="273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6005" autoAdjust="0"/>
  </p:normalViewPr>
  <p:slideViewPr>
    <p:cSldViewPr snapToGrid="0">
      <p:cViewPr varScale="1">
        <p:scale>
          <a:sx n="106" d="100"/>
          <a:sy n="106" d="100"/>
        </p:scale>
        <p:origin x="954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625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4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file:///L:\Mi%20unidad\OSPA\01.%20Tematicas\04.%20Incendios\01.%20Productos\postmodelo_icv\temporales\ipacifico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4.png"/><Relationship Id="rId4" Type="http://schemas.openxmlformats.org/officeDocument/2006/relationships/image" Target="file:///L:\Mi%20unidad\OSPA\01.%20Tematicas\04.%20Incendios\01.%20Productos\postmodelo_icv\temporales\iorinoqu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080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20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955493"/>
              </p:ext>
            </p:extLst>
          </p:nvPr>
        </p:nvGraphicFramePr>
        <p:xfrm>
          <a:off x="5399973" y="2063609"/>
          <a:ext cx="6627214" cy="132729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5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GUAVIARE : San José Del Guaviare.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6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30309" y="4205170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38800" y="2727254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73319" y="2212228"/>
            <a:ext cx="5482772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y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Pacífica.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Pacífica, Amazonía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036707" y="1608762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8149156" y="1608764"/>
            <a:ext cx="3269253" cy="4623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</a:t>
            </a:r>
            <a:fld id="{59A354A9-EBAA-446E-90EE-DBF5671B94B7}" type="datetime4">
              <a:rPr lang="es-MX" sz="1200">
                <a:sym typeface="Calibri"/>
              </a:rPr>
              <a:pPr marL="0" lvl="0" indent="0">
                <a:spcBef>
                  <a:spcPts val="0"/>
                </a:spcBef>
                <a:buSzPts val="1200"/>
              </a:pPr>
              <a:t>20 de marzo de 2024</a:t>
            </a:fld>
            <a:r>
              <a:rPr lang="es-MX" sz="12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200" dirty="0"/>
              <a:t>|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5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98629" y="2492709"/>
            <a:ext cx="2373078" cy="258314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78643" y="1622859"/>
            <a:ext cx="1581149" cy="4787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866616" y="1622859"/>
            <a:ext cx="1564788" cy="4606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615832" y="1622859"/>
            <a:ext cx="2203546" cy="3206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4988031"/>
              </p:ext>
            </p:extLst>
          </p:nvPr>
        </p:nvGraphicFramePr>
        <p:xfrm>
          <a:off x="3589714" y="888498"/>
          <a:ext cx="8164252" cy="52611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Piojó,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La Paz, Manaure Balcón Del Cesar, Pueblo Bello, San Diego,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Dibulla,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Jagua Del Pilar, Maicao, Riohacha, San Juan Del Cesar,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Santa Marta,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San José De Toluviejo.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Galapa.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Calamar, El Carmen De Bolívar, El Guamo, Magangué, Mahates, María La Baja, San Jacinto, San Juan Nepomuceno.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El Copey.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Barrancas, Distracción, Manaure,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Fundación.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Chalán, Colosó, Ovejas, San Onofre.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Candelaria, Juan De Acosta, Luruaco, Manatí, Palmar De Varela, Polonuevo, Ponedera, Repelón, Sabanalarga, Santo Tomás,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Clemencia, Córdoba, Pinillos, Santa Catalina, Simití, Villanueva,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Becerril, Bosconia, Chiriguaná, La Jagua De Ibirico, Río De Oro, San Alberto.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Chinú, Ciénaga De Oro, Lorica, San Andrés De Sotavento, San Bernardo Del Viento, Tuchín.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El Molino, Fonseca,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Algarrobo, Ariguaní,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Chivolo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Piñón, El Retén, Pedraza, Pivijay, Remolino, Salamina, Santa Bárbara De Pinto,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Tenerife,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Zapayán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Buenavista, Corozal, El Roble, Galeras, Los Palmitos, Morroa, Palmito, Sampués, San Benito Abad, San Juan De Betulia, San Luis De Sincé, San Pedro, Sincelejo.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790186"/>
            <a:ext cx="3449764" cy="394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24475" y="334338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49423" y="209543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39226" y="503474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256015"/>
              </p:ext>
            </p:extLst>
          </p:nvPr>
        </p:nvGraphicFramePr>
        <p:xfrm>
          <a:off x="4034227" y="1381342"/>
          <a:ext cx="7818002" cy="36152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Cabrera, Cogua, Caparrapí.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Campoalegre, Hobo, Paicol, Tesalia,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Yaguará.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Durania, Pamplonita.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Encino.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Apicala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Tibasosa, Gámeza, Mongua, Socotá, Tasco, Tibaná,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Arbeláez,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Chocontá, Fusagasugá, Guasca, Guatavita, Gutiérrez, Jerusalén, Machetá, Sutatausa, Tausa, Une.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Neiva, Palermo, Rivera, Tello, Teruel, Íquira.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Chinácota, Convención, Cáchira, El Tarra, El Zulia, Gramalote, Hacarí, Los Patios,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Ragonvalia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Salazar, San Calixto, San Cayetano, San José De Cúcuta, Santiago, Sardinata, Teorama, Villa Del Rosario.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Girón, Capitanejo, Piedecuesta, Suratá, Puerto Wilches.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Melgar, Ataco, Chaparral, Guamo, Natagaima, Prado, Rioblanco, Roncesvalles.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3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9655" y="3884070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182" y="230471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7766269"/>
              </p:ext>
            </p:extLst>
          </p:nvPr>
        </p:nvGraphicFramePr>
        <p:xfrm>
          <a:off x="4267621" y="1515321"/>
          <a:ext cx="7438470" cy="37401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51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165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Anzá, Arboletes, Ebéjico, Jericó, La Pintada, Medellín, Necoclí, San Jerónimo, San Luis,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Santafe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Antioquia, Sopetrán, Tarso.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Betéitiva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Buenavista, Caldas, Chiquinquirá,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Duitama, Firavitoba, Floresta, Nobsa, Paipa, Paz De Río, Ráquira, San Miguel De Sema, Santa Rosa De Viterbo,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Sativasur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Tunja.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Anserma,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Aranzazu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Filadelfia, Manizales, Neira.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Albán, Anolaima, Beltrán, Bojacá, Cachipay, Cajicá,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Caqueza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Chía, Cucunubá, Facatativá, Fómeque, Fúquene, Granada, Guachetá, Guayabal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Síquima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Guayabetal, Junín, La Calera, La Mesa, La Vega, Lenguazaque, Mosquera, Pacho, Pandi, Paratebueno, Pasca, Pulí, San Antonio Del Tequendama, San Bernardo, San Cayetano, San Francisco, San Juan De Rioseco, Sasaima, Silvania, Simijaca, Soacha, Sopó, Subachoque, Supatá, Susa, Tabio, Tena, Tibacuy,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Tibirita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Tocancipá, Venecia, Vergara, Villa De San Diego De Ubaté, Zipacón,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Gigante, Santa María.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Cácota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Lourdes, Tibú, Villa Caro.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Génova.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Barichara, Palmar.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Dolores, Icononzo, Planadas, San Antonio, Villarrica.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3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09418" y="342900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255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36828B31-03D7-FC0C-96B5-E21E270FC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3412565"/>
              </p:ext>
            </p:extLst>
          </p:nvPr>
        </p:nvGraphicFramePr>
        <p:xfrm>
          <a:off x="4103706" y="1437890"/>
          <a:ext cx="7435323" cy="3466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16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8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960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95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Yumbo.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92197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Inzá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Páez, Silvia, Totoró, Santander De Quilichao.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Bolívar, Guadalajara De Buga.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76408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Bolívar, Corinto, Mercaderes, San Sebastián,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Toribío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Palmira, Sevilla, Tuluá.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7"/>
            <a:ext cx="3406210" cy="578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2155" y="2637072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982" y="3460793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20017" y="4281301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4581C7B0-662D-02E0-8B71-530C2039F1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1108543"/>
              </p:ext>
            </p:extLst>
          </p:nvPr>
        </p:nvGraphicFramePr>
        <p:xfrm>
          <a:off x="5211781" y="1485763"/>
          <a:ext cx="6243619" cy="269106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3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6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841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Yopal.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99101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Fortul, Puerto Rondón.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Aguazul, Nunchía, Orocué, Paz De Ariporo, San Luis De Palenque, Trinidad, Támara..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71389" y="1445709"/>
            <a:ext cx="4650185" cy="486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74113" y="2387581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77682" y="3412952"/>
            <a:ext cx="457200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523531" y="2832628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</TotalTime>
  <Words>1996</Words>
  <Application>Microsoft Office PowerPoint</Application>
  <PresentationFormat>Panorámica</PresentationFormat>
  <Paragraphs>143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Calibri</vt:lpstr>
      <vt:lpstr>Arial Narrow</vt:lpstr>
      <vt:lpstr>Helvetica Neue</vt:lpstr>
      <vt:lpstr>Verdana</vt:lpstr>
      <vt:lpstr>Arial</vt:lpstr>
      <vt:lpstr>Arial Black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277</cp:revision>
  <dcterms:created xsi:type="dcterms:W3CDTF">2022-10-19T17:32:46Z</dcterms:created>
  <dcterms:modified xsi:type="dcterms:W3CDTF">2024-03-20T20:11:54Z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