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1" r:id="rId4"/>
    <p:sldId id="269" r:id="rId5"/>
    <p:sldId id="259" r:id="rId6"/>
    <p:sldId id="272" r:id="rId7"/>
    <p:sldId id="261" r:id="rId8"/>
    <p:sldId id="273" r:id="rId9"/>
    <p:sldId id="264" r:id="rId10"/>
    <p:sldId id="265" r:id="rId11"/>
    <p:sldId id="266" r:id="rId12"/>
    <p:sldId id="267" r:id="rId13"/>
    <p:sldId id="268" r:id="rId14"/>
  </p:sldIdLst>
  <p:sldSz cx="12192000" cy="6858000"/>
  <p:notesSz cx="12192000" cy="6858000"/>
  <p:embeddedFontLst>
    <p:embeddedFont>
      <p:font typeface="Arial Black" panose="020B0A04020102020204" pitchFamily="34" charset="0"/>
      <p:bold r:id="rId16"/>
    </p:embeddedFont>
    <p:embeddedFont>
      <p:font typeface="Arial Narrow" panose="020B0606020202030204" pitchFamily="34" charset="0"/>
      <p:regular r:id="rId17"/>
      <p:bold r:id="rId18"/>
      <p:italic r:id="rId19"/>
      <p:boldItalic r:id="rId20"/>
    </p:embeddedFont>
    <p:embeddedFont>
      <p:font typeface="Helvetica Neue" panose="020B0604020202020204" charset="0"/>
      <p:regular r:id="rId21"/>
      <p:bold r:id="rId22"/>
      <p:italic r:id="rId23"/>
      <p:boldItalic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892" autoAdjust="0"/>
    <p:restoredTop sz="93140" autoAdjust="0"/>
  </p:normalViewPr>
  <p:slideViewPr>
    <p:cSldViewPr snapToGrid="0">
      <p:cViewPr varScale="1">
        <p:scale>
          <a:sx n="103" d="100"/>
          <a:sy n="103" d="100"/>
        </p:scale>
        <p:origin x="114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5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84664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8871B396-AD92-98BF-08BC-F7D6D9569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:notes">
            <a:extLst>
              <a:ext uri="{FF2B5EF4-FFF2-40B4-BE49-F238E27FC236}">
                <a16:creationId xmlns:a16="http://schemas.microsoft.com/office/drawing/2014/main" id="{91339A5D-190D-E2A4-3DA1-52D5D427A9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32" name="Google Shape;132;p24:notes">
            <a:extLst>
              <a:ext uri="{FF2B5EF4-FFF2-40B4-BE49-F238E27FC236}">
                <a16:creationId xmlns:a16="http://schemas.microsoft.com/office/drawing/2014/main" id="{A0B7F425-8982-B1C1-7450-70067899C2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29594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8625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075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15 de marzo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18:00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16 de marzo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4581C7B0-662D-02E0-8B71-530C2039F1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1168424"/>
              </p:ext>
            </p:extLst>
          </p:nvPr>
        </p:nvGraphicFramePr>
        <p:xfrm>
          <a:off x="5211781" y="1485763"/>
          <a:ext cx="6243619" cy="460229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73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7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7446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477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Cravo Norte.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Hato Corozal.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30857"/>
                  </a:ext>
                </a:extLst>
              </a:tr>
              <a:tr h="112841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Fortul, Puerto Rondón,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665733"/>
                  </a:ext>
                </a:extLst>
              </a:tr>
              <a:tr h="129464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Arauquita.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Orocué, Támara, Yopal.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Uribe.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0858968"/>
                  </a:ext>
                </a:extLst>
              </a:tr>
            </a:tbl>
          </a:graphicData>
        </a:graphic>
      </p:graphicFrame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3279372106"/>
              </p:ext>
            </p:extLst>
          </p:nvPr>
        </p:nvGraphicFramePr>
        <p:xfrm>
          <a:off x="12455004" y="4502918"/>
          <a:ext cx="6746475" cy="16268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/>
          <a:srcRect/>
          <a:stretch/>
        </p:blipFill>
        <p:spPr>
          <a:xfrm>
            <a:off x="471389" y="1445709"/>
            <a:ext cx="4650186" cy="486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76938" y="1454973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04951" y="4057871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80605" y="5168413"/>
            <a:ext cx="457200" cy="437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51A63F25-D188-C008-69FA-BFE976D716A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04951" y="2996208"/>
            <a:ext cx="432854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/>
          <a:srcRect/>
          <a:stretch/>
        </p:blipFill>
        <p:spPr>
          <a:xfrm>
            <a:off x="595496" y="1281908"/>
            <a:ext cx="4401357" cy="4600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4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90808" y="2749276"/>
            <a:ext cx="4123628" cy="135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50450" y="1906950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27331" y="1364184"/>
            <a:ext cx="432854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Adriana Marcela Tamayo Quintana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173319" y="2212228"/>
            <a:ext cx="5482772" cy="3693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</a:t>
            </a:r>
            <a:r>
              <a:rPr lang="es-MX" sz="18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Naranja: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Orinoquia.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Amarilla: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Orinoquia.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036707" y="1608762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/>
          <a:srcRect/>
          <a:stretch/>
        </p:blipFill>
        <p:spPr>
          <a:xfrm>
            <a:off x="8149156" y="1608763"/>
            <a:ext cx="3269256" cy="46232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450" y="1526122"/>
            <a:ext cx="9658350" cy="441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15 de MARZO de 2024| 18:00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/>
          <a:srcRect/>
          <a:stretch/>
        </p:blipFill>
        <p:spPr>
          <a:xfrm>
            <a:off x="229457" y="1025186"/>
            <a:ext cx="3960216" cy="5600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4"/>
          <a:srcRect/>
          <a:stretch/>
        </p:blipFill>
        <p:spPr>
          <a:xfrm>
            <a:off x="4258905" y="2492709"/>
            <a:ext cx="2519227" cy="258314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5"/>
          <a:srcRect/>
          <a:stretch/>
        </p:blipFill>
        <p:spPr>
          <a:xfrm>
            <a:off x="10610850" y="2055744"/>
            <a:ext cx="1581149" cy="33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6"/>
          <a:srcRect/>
          <a:stretch/>
        </p:blipFill>
        <p:spPr>
          <a:xfrm>
            <a:off x="8938202" y="2055743"/>
            <a:ext cx="1564788" cy="337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7"/>
          <a:srcRect/>
          <a:stretch/>
        </p:blipFill>
        <p:spPr>
          <a:xfrm>
            <a:off x="6885992" y="2055743"/>
            <a:ext cx="1927988" cy="33762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86;p59"/>
          <p:cNvGraphicFramePr/>
          <p:nvPr>
            <p:extLst>
              <p:ext uri="{D42A27DB-BD31-4B8C-83A1-F6EECF244321}">
                <p14:modId xmlns:p14="http://schemas.microsoft.com/office/powerpoint/2010/main" val="3491808607"/>
              </p:ext>
            </p:extLst>
          </p:nvPr>
        </p:nvGraphicFramePr>
        <p:xfrm>
          <a:off x="4775929" y="1487571"/>
          <a:ext cx="6930990" cy="303256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8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2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98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27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Luruaco, Palmar De Varela, Piojó, Ponedera, Repelón, Sabanalarga, Tubará.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Cicuco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Córdoba, El Carmen De Bolívar, El Guamo, El Peñón, Magangué, Mahates, María La Baja, San Jacinto, San Juan Nepomuceno, Santa Cruz De Mompox, Talaigua Nuevo, Zambrano.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Astrea, Chimichagua, Curumaní, Pailitas, Tamalameque, Valledupar, El Copey.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Dibulla, Distracción, Fonseca, Riohacha, San Juan Del Cesar,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Algarrobo, Aracataca, Ciénaga, El Banco, Fundación,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Pijiño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Del Carmen, Pivijay, Plato, Remolino, Sabanas De San Ángel, San Zenón, Santa Ana, Santa Bárbara De Pinto, Santa Marta.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Buenavista, Chalán, Colosó, Corozal, El Roble, Galeras, Los Palmitos, Morroa, Ovejas, San Benito Abad, San José De Toluviejo, San Juan De Betulia, San Luis De Sincé, San Onofre, San Pedro, Sincelejo.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5" name="Google Shape;135;p2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CARIBE</a:t>
            </a:r>
            <a:endParaRPr/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/>
          <a:srcRect/>
          <a:stretch/>
        </p:blipFill>
        <p:spPr>
          <a:xfrm>
            <a:off x="485081" y="1462998"/>
            <a:ext cx="4161227" cy="4757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1554" y="3012364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40872" y="1961346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1C099117-2D17-7473-AD42-FC62C7214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3D1DA61B-E49A-5E23-966F-885AB3EEB6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0645419"/>
              </p:ext>
            </p:extLst>
          </p:nvPr>
        </p:nvGraphicFramePr>
        <p:xfrm>
          <a:off x="4775929" y="1462997"/>
          <a:ext cx="6930990" cy="411402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8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2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98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549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Polonuevo, Santo Tomás, Usiacurí.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Regidor.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Agustín Codazzi, Becerril, Bosconia, Chiriguaná, El Paso, La Gloria, La Jagua De Ibirico, La Paz, Manaure Balcón Del Cesar, Pelaya, Pueblo Bello, San Diego.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Ciénaga De Oro, Planeta Rica, Tierralta.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El Molino, La Jagua Del Pilar, Urumita,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Ariguaní,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Chivolo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El Piñón, El Retén, Salamina, San Sebastián De Buenavista,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Zapayán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Zona Bananera.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Sucre.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5020374"/>
                  </a:ext>
                </a:extLst>
              </a:tr>
              <a:tr h="130152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Candelaria, Galapa,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Calamar, Cartagena De Indias, Clemencia, Pinillos, San Fernando, Santa Catalina, Santa Rosa Del Sur, Simití.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Aguachica, González, Río De 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Cereté,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Lorica, Montelíbano, Montería, Sahagún, San Andrés De Sotavento, San Bernardo Del Viento, Tuchín.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Maicao.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Guamal.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Sampués.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</a:tbl>
          </a:graphicData>
        </a:graphic>
      </p:graphicFrame>
      <p:sp>
        <p:nvSpPr>
          <p:cNvPr id="135" name="Google Shape;135;p24">
            <a:extLst>
              <a:ext uri="{FF2B5EF4-FFF2-40B4-BE49-F238E27FC236}">
                <a16:creationId xmlns:a16="http://schemas.microsoft.com/office/drawing/2014/main" id="{3F607E33-3041-7985-F2F6-53445E39D3D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CARIBE</a:t>
            </a:r>
            <a:endParaRPr/>
          </a:p>
        </p:txBody>
      </p:sp>
      <p:pic>
        <p:nvPicPr>
          <p:cNvPr id="136" name="Google Shape;136;p24">
            <a:extLst>
              <a:ext uri="{FF2B5EF4-FFF2-40B4-BE49-F238E27FC236}">
                <a16:creationId xmlns:a16="http://schemas.microsoft.com/office/drawing/2014/main" id="{87E0A0EC-F7F9-AE7C-65A6-1068FEADB0E9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485081" y="1462998"/>
            <a:ext cx="4161227" cy="4757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>
            <a:extLst>
              <a:ext uri="{FF2B5EF4-FFF2-40B4-BE49-F238E27FC236}">
                <a16:creationId xmlns:a16="http://schemas.microsoft.com/office/drawing/2014/main" id="{E198C878-998F-9FD2-5A6A-A2E3B338A3C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40872" y="1961346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8;p1">
            <a:extLst>
              <a:ext uri="{FF2B5EF4-FFF2-40B4-BE49-F238E27FC236}">
                <a16:creationId xmlns:a16="http://schemas.microsoft.com/office/drawing/2014/main" id="{A9D52D20-744E-C04F-C4A9-0791289631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82647" y="2781328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7;p1">
            <a:extLst>
              <a:ext uri="{FF2B5EF4-FFF2-40B4-BE49-F238E27FC236}">
                <a16:creationId xmlns:a16="http://schemas.microsoft.com/office/drawing/2014/main" id="{12C5902A-ABCD-3CD8-A089-F11774F0428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76590" y="4175087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0857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1224812"/>
              </p:ext>
            </p:extLst>
          </p:nvPr>
        </p:nvGraphicFramePr>
        <p:xfrm>
          <a:off x="4034227" y="1381342"/>
          <a:ext cx="7818002" cy="498681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Fredonia, Caicedo.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BOGOTÁ, D.C. : Bogotá, D.C..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Betéitiva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Cerinza, Duitama, Floresta, Paipa, Ráquira, Santa Rosa De Viterbo, Corrales.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Carmen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Carupa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Chía, Cogua, Cota, Cucunubá, El Rosal, Facatativá, Fúquene, Guachetá, Jerusalén, La Vega, Lenguazaque, Pacho, San Cayetano, San Francisco, Sasaima, Subachoque, Supatá, Susa, Sutatausa, Tabio, Tausa, Tenjo, Villa De San Diego De Ubaté, Zipaquirá.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Arboledas, Bochalema,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Bucarasica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Chinácota,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Cucutilla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Durania, El Zulia, Herrán, Los Patios, Pamplonita,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Ragonvalia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Cayetano, San José De Cúcuta, Santiago, Sardinata, Villa Del Rosario.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Curiti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Coyaima, Cunday, Guamo, Natagaima, Prado, Purificación, Saldaña, San Luis, Suárez.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Urrao, Medellín.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Belén, Chiscas, Chita, Chíquiza, Cómbita, El Cocuy, El Espino, Guacamayas, Güicán De La Sierra, Jenesano, La Uvita, Mongua, Muzo, Nobsa,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Panqueba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Paz De Río, San Mateo, Santa Sofia,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Sativanorte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Sativasur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Sogamoso, Sora,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Sotaquirá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Toca, Tunja,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Tutazá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Úmbita.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Anapoima, Anolaima, Apulo, Beltrán,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Bituima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Cajicá, Chaguaní, Choachí, Fusagasugá, Guayabal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Síquima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Calera, La Mesa, Madrid, Nilo, Pasca, Pulí, Quipile, San Juan De Rioseco, Sibaté, Silvania, Soacha, Tibacuy, Tocaima, Vianí, Villeta, Viotá, Zipacón, Agua De Dios.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Aipe, Baraya, Colombia, La Plata, Neiva, Palermo, Santa María, Tello, Teruel, Tesalia,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Íquira.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El Carmen, Gramalote, Lourdes, Mutiscua, Ocaña, Pamplona, Salazar, Villa Caro, Ábrego.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QUINDÍO : Génova, Pijao.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Capitanejo, Carcasí, Charalá, Concepción, Encino, Enciso, Gámbita, Suratá, Vetas, Barrancabermeja.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Alpujarra, Ataco, Carmen De Apicalá, Chaparral, Dolores, Icononzo, Melgar, Ortega, Planadas, Rioblanco, Roncesvalles, Rovira, San Antonio, Valle De San Juan, Villarrica, Armero.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/>
          <a:srcRect/>
          <a:stretch/>
        </p:blipFill>
        <p:spPr>
          <a:xfrm>
            <a:off x="397009" y="1465961"/>
            <a:ext cx="3449764" cy="4878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59676" y="5452909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69440" y="2982306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695319" y="500621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4988219"/>
              </p:ext>
            </p:extLst>
          </p:nvPr>
        </p:nvGraphicFramePr>
        <p:xfrm>
          <a:off x="4267621" y="1515321"/>
          <a:ext cx="7438470" cy="427405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4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0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649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75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Bello, Belmira, Buriticá, Liborina, Olaya, Sabanalarga, San Andrés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Cuerquía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Jerónimo, San José De La Montaña, San Pedro De Los Milagros, Santa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Fé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 Antioquia, Sopetrán, Tarazá, Turbo, Támesis.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Arcabuco,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Boavita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Coper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Gámeza, Pesca, Samacá, Socotá,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Susacón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Sáchica, Tibasosa, Tuta, Villa De Leyva.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Albán, Bojacá, Cachipay, Girardot, Granada, Guaduas, Guasca,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Guataquí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Mosquera, Nariño, Nimaima, Nocaima, Pandi,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Quebradanegra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Ricaurte, San Antonio Del Tequendama, Sopó, Tena,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Tibirita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Vergara, Villapinzón.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Algeciras, Campoalegre, Hobo, Isnos, La Argentina, Nátaga, Paicol, Rivera, Saladoblanco, Yaguará.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Convención, Cáchira, Hacarí, La Playa, San Calixto, Silos, Teorama.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QUINDÍO : Calarcá, Salento.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RISARALDA : Pereira.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Betulia, California, Cerrito, El Playón, Matanza, Onzaga, Rionegro, San Vicente De Chucurí, Zapatoca.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Alvarado, Anzoátegui, Cajamarca, Coello, Flandes, Ibagué, Piedras.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/>
          <a:srcRect/>
          <a:stretch/>
        </p:blipFill>
        <p:spPr>
          <a:xfrm>
            <a:off x="397009" y="1465961"/>
            <a:ext cx="3449764" cy="4878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57018" y="3681852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695319" y="500621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9255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36828B31-03D7-FC0C-96B5-E21E270FC9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1519719"/>
              </p:ext>
            </p:extLst>
          </p:nvPr>
        </p:nvGraphicFramePr>
        <p:xfrm>
          <a:off x="4094181" y="1360024"/>
          <a:ext cx="7435323" cy="393202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16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8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997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705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Inzá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Vega, Páez, Silvia, Sotará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Paispamba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Totoró.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Ancuya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Consacá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Guaitarilla, Iles,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Florida, Linares, Ospina, Providencia, Samaniego, Sandoná, Santacruz, Túquerres.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30857"/>
                  </a:ext>
                </a:extLst>
              </a:tr>
              <a:tr h="84343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Almaguer, Balboa, Bolívar, El Tambo,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Jambaló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Sierra, Puracé, Rosas, San Sebastián, Sucre, Timbío.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Unguía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Unguía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Chachagüí, Contadero, El Peñol, El Rosario, El Tambo, La Llanada, Leiva, Los Andes, Mallama, Nariño, Pasto, Policarpa.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Florida, Guadalajara De Buga, Palmira, Pradera, Sevilla, Tuluá.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665733"/>
                  </a:ext>
                </a:extLst>
              </a:tr>
              <a:tr h="101411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Argelia, Cajibío, Corinto, Florencia, Mercaderes, Miranda, Patía, Piendamó - Tunía, Popayán, Santa Rosa, Toribío.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Albán, Arboleda, Belén, Buesaco, Colón, Cumbitara, La Cruz, La Unión, San Bernardo, San Lorenzo, San Pablo, San Pedro De Cartago, Sapuyes, Taminango, Yacuanquer.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El Cerrito, La Cumbre, La Unión, Restrepo, Roldanillo.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0858968"/>
                  </a:ext>
                </a:extLst>
              </a:tr>
            </a:tbl>
          </a:graphicData>
        </a:graphic>
      </p:graphicFrame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/>
          <a:srcRect/>
          <a:stretch/>
        </p:blipFill>
        <p:spPr>
          <a:xfrm>
            <a:off x="518660" y="883846"/>
            <a:ext cx="3406211" cy="5781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9127" y="2431305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127" y="3536602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24781" y="4606236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2678</TotalTime>
  <Words>2407</Words>
  <Application>Microsoft Office PowerPoint</Application>
  <PresentationFormat>Panorámica</PresentationFormat>
  <Paragraphs>150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Calibri</vt:lpstr>
      <vt:lpstr>Arial Narrow</vt:lpstr>
      <vt:lpstr>Helvetica Neue</vt:lpstr>
      <vt:lpstr>Verdana</vt:lpstr>
      <vt:lpstr>Arial</vt:lpstr>
      <vt:lpstr>Arial Black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242</cp:revision>
  <dcterms:created xsi:type="dcterms:W3CDTF">2022-10-19T17:32:46Z</dcterms:created>
  <dcterms:modified xsi:type="dcterms:W3CDTF">2024-03-15T20:12:22Z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