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69" r:id="rId4"/>
    <p:sldId id="259" r:id="rId5"/>
    <p:sldId id="261" r:id="rId6"/>
    <p:sldId id="264" r:id="rId7"/>
    <p:sldId id="265" r:id="rId8"/>
    <p:sldId id="266" r:id="rId9"/>
    <p:sldId id="267" r:id="rId10"/>
    <p:sldId id="268" r:id="rId11"/>
  </p:sldIdLst>
  <p:sldSz cx="12192000" cy="6858000"/>
  <p:notesSz cx="12192000" cy="6858000"/>
  <p:embeddedFontLst>
    <p:embeddedFont>
      <p:font typeface="Arial Black" panose="020B0A04020102020204" pitchFamily="34" charset="0"/>
      <p:bold r:id="rId13"/>
    </p:embeddedFont>
    <p:embeddedFont>
      <p:font typeface="Arial Narrow" panose="020B0606020202030204" pitchFamily="34" charset="0"/>
      <p:regular r:id="rId14"/>
      <p:bold r:id="rId15"/>
      <p:italic r:id="rId16"/>
      <p:boldItalic r:id="rId17"/>
    </p:embeddedFont>
    <p:embeddedFont>
      <p:font typeface="Helvetica Neue" panose="020B060402020202020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3140" autoAdjust="0"/>
  </p:normalViewPr>
  <p:slideViewPr>
    <p:cSldViewPr snapToGrid="0">
      <p:cViewPr varScale="1">
        <p:scale>
          <a:sx n="103" d="100"/>
          <a:sy n="103" d="100"/>
        </p:scale>
        <p:origin x="1074"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065</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5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6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Luis Alejandro Vanegas Guerrero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05 de MARZO de 2024| 18:00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352215"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457485" y="1863461"/>
            <a:ext cx="1355071" cy="3454355"/>
          </a:xfrm>
          <a:prstGeom prst="rect">
            <a:avLst/>
          </a:prstGeom>
          <a:noFill/>
          <a:ln>
            <a:noFill/>
          </a:ln>
        </p:spPr>
      </p:pic>
      <p:pic>
        <p:nvPicPr>
          <p:cNvPr id="129" name="Google Shape;129;p17"/>
          <p:cNvPicPr preferRelativeResize="0"/>
          <p:nvPr/>
        </p:nvPicPr>
        <p:blipFill>
          <a:blip r:embed="rId9" r:link="rId10"/>
          <a:srcRect/>
          <a:stretch>
            <a:fillRect/>
          </a:stretch>
        </p:blipFill>
        <p:spPr>
          <a:xfrm>
            <a:off x="8230451" y="1859429"/>
            <a:ext cx="2238493" cy="3300400"/>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639985" y="1859429"/>
            <a:ext cx="1580421" cy="3179102"/>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759257867"/>
              </p:ext>
            </p:extLst>
          </p:nvPr>
        </p:nvGraphicFramePr>
        <p:xfrm>
          <a:off x="4775929" y="1146175"/>
          <a:ext cx="7435323" cy="54679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Barranco De Loba, Calamar, Cantagallo, Córdoba, El Carmen De Bolívar, El Guamo, El Peñón, Magangué, Mahates, María La Baja, Montecristo, Morales,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Río Viejo, San Jacinto, San Juan Nepomuceno, San Martín De Loba, Santa Rosa Del Sur,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Chimichagua, Chiriguaná, Curumaní, El Copey, El Paso, La Gloria, La Jagua De Ibirico, La Paz, Manaure Balcón Del Cesar, Pailitas, Pelaya,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Montelíbano,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Ciénaga, Concordia, Fundación, Pedraza, Plato,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Chalán, Colosó,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Sabanalarga.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San Pablo, Santa Cruz De Mompox, Talaigua 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San Alberto,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Planeta Rica.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Distracción.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El Piñón, Pivijay, Sabanas De San Ángel, Santa Bárbara De Pinto.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Corozal, Galeras, Morroa, San José De Toluviejo, San Luis De Sincé,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Luruaco, Manatí, Palmar De Varela, Ponedera, Repelón.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Arenal, Pinillos.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Lorica, San Andrés De Sotavento,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 Barrancas, Maicao,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El Banco, Guamal,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Santa Ana.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El Roble, Los Palmitos, Sampués, San Benito Abad,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5001079" y="264694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91862" y="4469138"/>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76590" y="5780424"/>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769201783"/>
              </p:ext>
            </p:extLst>
          </p:nvPr>
        </p:nvGraphicFramePr>
        <p:xfrm>
          <a:off x="4055219" y="1122240"/>
          <a:ext cx="7818002" cy="551237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Yolombó, Peque.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La Capilla, Miraflores, Páez, Paipa, Duitama.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Guayabetal, Paratebueno.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Convención, El Carmen, Teorama.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 Puerto Wilches, San Benito.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Fredonia, Ituango, Olaya, Remedios, Sopetrán.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Berbeo, Campohermoso, Ciénega, Garagoa,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Pachavita</a:t>
                      </a:r>
                      <a:r>
                        <a:rPr lang="es-CO" sz="1000" b="0" i="0" u="none" strike="noStrike" cap="none" dirty="0">
                          <a:solidFill>
                            <a:srgbClr val="000000"/>
                          </a:solidFill>
                          <a:latin typeface="Arial"/>
                          <a:ea typeface="Arial"/>
                          <a:cs typeface="Arial"/>
                          <a:sym typeface="Arial"/>
                        </a:rPr>
                        <a:t>, Pajarito, Paya, San Eduardo, San Luis De Gaceno, Tota,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Úmbita, Moniquirá.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Gutiérrez, Jerusalén, Manta,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Villapinzón.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Chitagá, El Tarra, Ocaña, Tibú, Arboledas.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Barichara, Cabrera, Capitanejo, Galán, Hato, Palmar, Pinchote, San Gil, Simacota, Socorro, Sabana De Torres.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Anorí, Barbosa, Belmira, Briceño, Buriticá, Caicedo, Copacabana, Dabeiba,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Ebéjico, Entrerríos, Giraldo, Girardota, Guadalupe, Liborina, Medellín, Sabanalarga, San Andrés De </a:t>
                      </a:r>
                      <a:r>
                        <a:rPr lang="es-CO" sz="1000" b="0" i="0" u="none" strike="noStrike" cap="none" dirty="0" err="1">
                          <a:solidFill>
                            <a:srgbClr val="000000"/>
                          </a:solidFill>
                          <a:latin typeface="Arial"/>
                          <a:ea typeface="Arial"/>
                          <a:cs typeface="Arial"/>
                          <a:sym typeface="Arial"/>
                        </a:rPr>
                        <a:t>Cuerquía</a:t>
                      </a:r>
                      <a:r>
                        <a:rPr lang="es-CO" sz="1000" b="0" i="0" u="none" strike="noStrike" cap="none" dirty="0">
                          <a:solidFill>
                            <a:srgbClr val="000000"/>
                          </a:solidFill>
                          <a:latin typeface="Arial"/>
                          <a:ea typeface="Arial"/>
                          <a:cs typeface="Arial"/>
                          <a:sym typeface="Arial"/>
                        </a:rPr>
                        <a:t>, San Carlos, San Jerónimo, San José De La Montaña, San Pedro De Los Milagros, San Vicente Ferrer,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Santa Rosa De Osos, Tarazá.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Chivor, Cubará, Guateque, Pesca, Pisba, Rondón, Samacá, Santa María, Sogamoso, </a:t>
                      </a:r>
                      <a:r>
                        <a:rPr lang="es-CO" sz="1000" b="0" i="0" u="none" strike="noStrike" cap="none" dirty="0" err="1">
                          <a:solidFill>
                            <a:srgbClr val="000000"/>
                          </a:solidFill>
                          <a:latin typeface="Arial"/>
                          <a:ea typeface="Arial"/>
                          <a:cs typeface="Arial"/>
                          <a:sym typeface="Arial"/>
                        </a:rPr>
                        <a:t>Sotaquirá</a:t>
                      </a:r>
                      <a:r>
                        <a:rPr lang="es-CO" sz="1000" b="0" i="0" u="none" strike="noStrike" cap="none" dirty="0">
                          <a:solidFill>
                            <a:srgbClr val="000000"/>
                          </a:solidFill>
                          <a:latin typeface="Arial"/>
                          <a:ea typeface="Arial"/>
                          <a:cs typeface="Arial"/>
                          <a:sym typeface="Arial"/>
                        </a:rPr>
                        <a:t>, Tibasosa, Turmequé,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Bogotá, Chocontá, Cáqueza, Fosca, Fómeque, Gachalá, Gachetá, Machetá, Medina, </a:t>
                      </a:r>
                      <a:r>
                        <a:rPr lang="es-CO" sz="1000" b="0" i="0" u="none" strike="noStrike" cap="none" dirty="0" err="1">
                          <a:solidFill>
                            <a:srgbClr val="000000"/>
                          </a:solidFill>
                          <a:latin typeface="Arial"/>
                          <a:ea typeface="Arial"/>
                          <a:cs typeface="Arial"/>
                          <a:sym typeface="Arial"/>
                        </a:rPr>
                        <a:t>Tibirita</a:t>
                      </a:r>
                      <a:r>
                        <a:rPr lang="es-CO" sz="1000" b="0" i="0" u="none" strike="noStrike" cap="none" dirty="0">
                          <a:solidFill>
                            <a:srgbClr val="000000"/>
                          </a:solidFill>
                          <a:latin typeface="Arial"/>
                          <a:ea typeface="Arial"/>
                          <a:cs typeface="Arial"/>
                          <a:sym typeface="Arial"/>
                        </a:rPr>
                        <a:t>, Tocaima, Ubalá, Ubaque, Villa De San Diego De Ubaté.</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Colombia, Neiva,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Toledo,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Bolívar, Cerrito, Chima, Chipatá, Cimitarra, Contratación, El Carmen De Chucurí, El Peñón, Girón, Lebrija, Páramo, Santa Helena Del Opón, Vélez.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Armero, San Sebastián De Mariquita.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00421" y="3368261"/>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419948" y="5229562"/>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19948" y="215248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2186308752"/>
              </p:ext>
            </p:extLst>
          </p:nvPr>
        </p:nvGraphicFramePr>
        <p:xfrm>
          <a:off x="4094181" y="1360024"/>
          <a:ext cx="7435323" cy="2383301"/>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82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7524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Vijes.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13532369" y="449449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19991" y="3099593"/>
            <a:ext cx="457200" cy="4466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939500890"/>
              </p:ext>
            </p:extLst>
          </p:nvPr>
        </p:nvGraphicFramePr>
        <p:xfrm>
          <a:off x="5224077" y="1281908"/>
          <a:ext cx="6745419" cy="4073714"/>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El Castillo, Lejanías, Mesetas, San Carlos De Guaroa,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El Calvario, Puerto Gaitán, San Juanito.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Támara,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Cumaral, Fuente De Oro, Granada, La Macarena, Mapiripán, Puerto Lleras, Puerto Rico, Restrepo.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676229"/>
            <a:ext cx="457200" cy="4378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3445496194"/>
              </p:ext>
            </p:extLst>
          </p:nvPr>
        </p:nvGraphicFramePr>
        <p:xfrm>
          <a:off x="5224077" y="1281908"/>
          <a:ext cx="6745419" cy="3087802"/>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47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Cacahual, Inírida.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26022946"/>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Puerto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Miraflores.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06445" y="3651525"/>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2502" y="2761429"/>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1897</TotalTime>
  <Words>1889</Words>
  <Application>Microsoft Office PowerPoint</Application>
  <PresentationFormat>Panorámica</PresentationFormat>
  <Paragraphs>134</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Verdana</vt:lpstr>
      <vt:lpstr>Arial Narrow</vt:lpstr>
      <vt:lpstr>Arial Black</vt:lpstr>
      <vt:lpstr>Calibri</vt:lpstr>
      <vt:lpstr>Helvetica Neue</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187</cp:revision>
  <dcterms:created xsi:type="dcterms:W3CDTF">2022-10-19T17:32:46Z</dcterms:created>
  <dcterms:modified xsi:type="dcterms:W3CDTF">2024-03-05T20:08:10Z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